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886" r:id="rId2"/>
  </p:sldMasterIdLst>
  <p:notesMasterIdLst>
    <p:notesMasterId r:id="rId18"/>
  </p:notesMasterIdLst>
  <p:handoutMasterIdLst>
    <p:handoutMasterId r:id="rId19"/>
  </p:handoutMasterIdLst>
  <p:sldIdLst>
    <p:sldId id="309" r:id="rId3"/>
    <p:sldId id="677" r:id="rId4"/>
    <p:sldId id="679" r:id="rId5"/>
    <p:sldId id="703" r:id="rId6"/>
    <p:sldId id="704" r:id="rId7"/>
    <p:sldId id="705" r:id="rId8"/>
    <p:sldId id="706" r:id="rId9"/>
    <p:sldId id="707" r:id="rId10"/>
    <p:sldId id="709" r:id="rId11"/>
    <p:sldId id="710" r:id="rId12"/>
    <p:sldId id="708" r:id="rId13"/>
    <p:sldId id="713" r:id="rId14"/>
    <p:sldId id="712" r:id="rId15"/>
    <p:sldId id="711" r:id="rId16"/>
    <p:sldId id="701" r:id="rId17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esen Tation" initials="PT" lastIdx="1" clrIdx="0"/>
  <p:cmAuthor id="2" name="Mariya.Sklyarova@evraz.com" initials="M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82E"/>
    <a:srgbClr val="B7B7B6"/>
    <a:srgbClr val="F2F2F2"/>
    <a:srgbClr val="FFFFFF"/>
    <a:srgbClr val="939391"/>
    <a:srgbClr val="ED7817"/>
    <a:srgbClr val="916303"/>
    <a:srgbClr val="B55A0E"/>
    <a:srgbClr val="F8A906"/>
    <a:srgbClr val="FCD48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6" autoAdjust="0"/>
    <p:restoredTop sz="96601" autoAdjust="0"/>
  </p:normalViewPr>
  <p:slideViewPr>
    <p:cSldViewPr snapToGrid="0" showGuides="1">
      <p:cViewPr varScale="1">
        <p:scale>
          <a:sx n="82" d="100"/>
          <a:sy n="82" d="100"/>
        </p:scale>
        <p:origin x="-78" y="-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37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DEBC57C0-EA97-4D37-B645-A75E08A9BE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D34DD63-5183-43F8-9734-EE72F8C292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CFEDB-406D-4CE9-BDF2-12514B33EC6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F197843-8301-46B4-9D37-AE590B3D84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DF9BD0B-8084-40F5-90FE-11200E5D0F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C1379-B67B-47A8-B8CA-B9C02C0EE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198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C1F4D-0ADD-4CDA-B0E9-DB8976C6B34F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4990-9F86-48AB-BDDF-592782F38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18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75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1ad148116fb_2_6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4" name="Google Shape;694;g1ad148116fb_2_6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g1ad148116fb_2_6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3" name="Google Shape;65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работа - продолжение прежних исследований “Преадаптации к инновационной деятельности”</a:t>
            </a:r>
            <a:endParaRPr/>
          </a:p>
        </p:txBody>
      </p:sp>
      <p:sp>
        <p:nvSpPr>
          <p:cNvPr id="256" name="Google Shape;25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7483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75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75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75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048605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06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146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75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959E9-44AC-47C3-9797-033FD3DCFC5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75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3" name="Google Shape;65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jpg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jpg"/><Relationship Id="rId5" Type="http://schemas.openxmlformats.org/officeDocument/2006/relationships/image" Target="../media/image4.emf"/><Relationship Id="rId4" Type="http://schemas.openxmlformats.org/officeDocument/2006/relationships/oleObject" Target="../embeddings/oleObject4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jp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g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5087093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508709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=""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=""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5" name="Graphic 21">
            <a:extLst>
              <a:ext uri="{FF2B5EF4-FFF2-40B4-BE49-F238E27FC236}">
                <a16:creationId xmlns="" xmlns:a16="http://schemas.microsoft.com/office/drawing/2014/main" id="{A6017365-70B4-499B-8EA1-6797665DBB74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36" name="Полилиния: фигура 35">
              <a:extLst>
                <a:ext uri="{FF2B5EF4-FFF2-40B4-BE49-F238E27FC236}">
                  <a16:creationId xmlns="" xmlns:a16="http://schemas.microsoft.com/office/drawing/2014/main" id="{354BF6F7-DB2A-410D-9F62-65D5AE6D5E2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="" xmlns:a16="http://schemas.microsoft.com/office/drawing/2014/main" id="{7164D106-14C8-45A0-BDD3-B37D984704C1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38" name="Graphic 20">
            <a:extLst>
              <a:ext uri="{FF2B5EF4-FFF2-40B4-BE49-F238E27FC236}">
                <a16:creationId xmlns="" xmlns:a16="http://schemas.microsoft.com/office/drawing/2014/main" id="{3F96E3C5-14C9-430F-A5D9-4DBC1E980268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9" name="Полилиния: фигура 38">
              <a:extLst>
                <a:ext uri="{FF2B5EF4-FFF2-40B4-BE49-F238E27FC236}">
                  <a16:creationId xmlns="" xmlns:a16="http://schemas.microsoft.com/office/drawing/2014/main" id="{EA1794F8-AF14-4544-BA32-64E60BAEDC87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="" xmlns:a16="http://schemas.microsoft.com/office/drawing/2014/main" id="{0B827382-32AD-4989-8AF1-68986FEE73CF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9B4735BF-2B72-4A5E-A1FC-692FF90A00A1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68CC3C61-E03D-4CCE-8417-07DC093ED3D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15271A55-7855-4900-BDE0-10C48A51FAA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6ACA2179-AD04-4A19-8039-B2B94B91BCDC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8AEC5509-423D-4E0A-95FD-9E3C156EF61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59608D5-A2AD-4CA8-9AAD-E7E6024B7C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D36600C-5EBB-4377-8B70-7440FF159B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03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CC3A1D29-3597-46A5-A105-1B500B27386E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A82D8C5-7491-4ED3-ACF4-71B835A64670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5">
            <a:extLst>
              <a:ext uri="{FF2B5EF4-FFF2-40B4-BE49-F238E27FC236}">
                <a16:creationId xmlns="" xmlns:a16="http://schemas.microsoft.com/office/drawing/2014/main" id="{835140BF-FC6E-499C-92C8-879AF989D3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22F646B6-99BC-42FA-9936-81A5B8C564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B509980-0D29-4827-BE19-AA8591C7C8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5464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68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A11D9AC-D4CB-4F06-95E2-EF5628545F55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83F293-4728-425D-9BAA-76E426B790BB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62841C2-FE17-447B-8022-B906B8A16F38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DB4037E0-1805-4ADB-AE80-4A72F5EF59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5701677D-E0FF-471E-AE99-65B26B898A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EE9604F5-CDEE-4E2F-BD54-57A25EB3470E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B9784E4-B1DD-420A-9A97-5462F8E97D9F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5">
            <a:extLst>
              <a:ext uri="{FF2B5EF4-FFF2-40B4-BE49-F238E27FC236}">
                <a16:creationId xmlns="" xmlns:a16="http://schemas.microsoft.com/office/drawing/2014/main" id="{86954D08-987F-412B-9CAF-B521205C65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A072B54F-2EBF-4F39-BF5D-605AF1DCC8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="" xmlns:a16="http://schemas.microsoft.com/office/drawing/2014/main" id="{EFF715BA-559B-416B-8BAD-BDB3B5224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778F246F-9D95-47C9-8302-9E7B935115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5230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686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9">
            <a:extLst>
              <a:ext uri="{FF2B5EF4-FFF2-40B4-BE49-F238E27FC236}">
                <a16:creationId xmlns="" xmlns:a16="http://schemas.microsoft.com/office/drawing/2014/main" id="{33EC3C54-5CB6-47FA-B905-9E3F122ACAD7}"/>
              </a:ext>
            </a:extLst>
          </p:cNvPr>
          <p:cNvSpPr>
            <a:spLocks noGrp="1"/>
          </p:cNvSpPr>
          <p:nvPr>
            <p:ph sz="quarter" idx="71" hasCustomPrompt="1"/>
          </p:nvPr>
        </p:nvSpPr>
        <p:spPr>
          <a:xfrm>
            <a:off x="334681" y="3142687"/>
            <a:ext cx="8472488" cy="273424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1" y="6060358"/>
            <a:ext cx="8463380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61" y="3068487"/>
            <a:ext cx="84708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0FDA05D0-B4A7-4B47-8D23-4F6943C09363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7">
            <a:extLst>
              <a:ext uri="{FF2B5EF4-FFF2-40B4-BE49-F238E27FC236}">
                <a16:creationId xmlns="" xmlns:a16="http://schemas.microsoft.com/office/drawing/2014/main" id="{291C1F0A-B28F-40FE-B686-FE49601B217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2744795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="" xmlns:a16="http://schemas.microsoft.com/office/drawing/2014/main" id="{A32F0F76-B882-439D-8DD1-5614C097EA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D88016FA-C62D-433B-802E-2EE3AF832F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="" xmlns:a16="http://schemas.microsoft.com/office/drawing/2014/main" id="{63A8102B-E7E4-4314-B59E-B5C5928540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F4354BEC-12FB-4203-8DF5-FD19947502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1631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61" y="3068487"/>
            <a:ext cx="84708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D3D5B639-F382-420E-8262-36EC0A6950D4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BC670ADD-ECB9-4E98-9BE3-2727D4431503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7" name="Rectangle 24">
            <a:extLst>
              <a:ext uri="{FF2B5EF4-FFF2-40B4-BE49-F238E27FC236}">
                <a16:creationId xmlns="" xmlns:a16="http://schemas.microsoft.com/office/drawing/2014/main" id="{5C888821-A027-41DC-A899-102DDC535582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="" xmlns:a16="http://schemas.microsoft.com/office/drawing/2014/main" id="{3082BB11-613C-42A7-88F1-1D4AA7EBDC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23" name="Slide Number Placeholder 3">
            <a:extLst>
              <a:ext uri="{FF2B5EF4-FFF2-40B4-BE49-F238E27FC236}">
                <a16:creationId xmlns="" xmlns:a16="http://schemas.microsoft.com/office/drawing/2014/main" id="{A72BCA8E-7402-4089-B610-14873AD353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92C6674F-DA70-4028-AB20-0A3508B282B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1" y="6060358"/>
            <a:ext cx="8463380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25" name="Straight Connector 17">
            <a:extLst>
              <a:ext uri="{FF2B5EF4-FFF2-40B4-BE49-F238E27FC236}">
                <a16:creationId xmlns="" xmlns:a16="http://schemas.microsoft.com/office/drawing/2014/main" id="{A9BF954D-A695-4E16-AA8F-15D9EA21CC52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Текст 7">
            <a:extLst>
              <a:ext uri="{FF2B5EF4-FFF2-40B4-BE49-F238E27FC236}">
                <a16:creationId xmlns="" xmlns:a16="http://schemas.microsoft.com/office/drawing/2014/main" id="{E8F6A4DB-AC3C-4AF0-8485-F951D7BAE08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2744795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8" name="Content Placeholder 9">
            <a:extLst>
              <a:ext uri="{FF2B5EF4-FFF2-40B4-BE49-F238E27FC236}">
                <a16:creationId xmlns="" xmlns:a16="http://schemas.microsoft.com/office/drawing/2014/main" id="{845ADF40-8E7D-4920-8C69-E6D5EE905926}"/>
              </a:ext>
            </a:extLst>
          </p:cNvPr>
          <p:cNvSpPr>
            <a:spLocks noGrp="1"/>
          </p:cNvSpPr>
          <p:nvPr>
            <p:ph sz="quarter" idx="71" hasCustomPrompt="1"/>
          </p:nvPr>
        </p:nvSpPr>
        <p:spPr>
          <a:xfrm>
            <a:off x="334681" y="3142687"/>
            <a:ext cx="8472488" cy="273424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6" name="Текст 5">
            <a:extLst>
              <a:ext uri="{FF2B5EF4-FFF2-40B4-BE49-F238E27FC236}">
                <a16:creationId xmlns="" xmlns:a16="http://schemas.microsoft.com/office/drawing/2014/main" id="{113D4F2B-3691-4D3D-8EFB-E8BA1571B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59721F4A-04EC-4F01-8AA2-B2FEC16C9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="" xmlns:a16="http://schemas.microsoft.com/office/drawing/2014/main" id="{158EA265-E197-4FC0-8303-7E31870A7F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FA617B20-8239-4DB6-9E50-65C6E6D30F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1630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FA5E980A-C1BE-4325-9B04-6215EFAA9A9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516500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="" xmlns:a16="http://schemas.microsoft.com/office/drawing/2014/main" id="{CCD7A786-C429-47A5-978F-5D3C1D46D5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1844676"/>
            <a:ext cx="414700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="" xmlns:a16="http://schemas.microsoft.com/office/drawing/2014/main" id="{3F16E99F-FDB1-42FA-A4E3-1600C3F4B0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516500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="" xmlns:a16="http://schemas.microsoft.com/office/drawing/2014/main" id="{F4447B33-C9C8-4145-9A7A-8D7EF17D77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1844676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FA6C18E5-5F19-4FDE-8907-070311F9BA69}"/>
              </a:ext>
            </a:extLst>
          </p:cNvPr>
          <p:cNvCxnSpPr>
            <a:cxnSpLocks/>
          </p:cNvCxnSpPr>
          <p:nvPr userDrawn="1"/>
        </p:nvCxnSpPr>
        <p:spPr>
          <a:xfrm>
            <a:off x="335757" y="217313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1B4B2A7B-9BD1-46D6-972E-0F7E56C711E4}"/>
              </a:ext>
            </a:extLst>
          </p:cNvPr>
          <p:cNvCxnSpPr>
            <a:cxnSpLocks/>
          </p:cNvCxnSpPr>
          <p:nvPr userDrawn="1"/>
        </p:nvCxnSpPr>
        <p:spPr>
          <a:xfrm>
            <a:off x="4654886" y="217313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9">
            <a:extLst>
              <a:ext uri="{FF2B5EF4-FFF2-40B4-BE49-F238E27FC236}">
                <a16:creationId xmlns="" xmlns:a16="http://schemas.microsoft.com/office/drawing/2014/main" id="{A4171FC7-AA7E-4546-8346-7014B013C441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334681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="" xmlns:a16="http://schemas.microsoft.com/office/drawing/2014/main" id="{29C37C28-18DE-4F46-8001-C3D8FE6F5930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4644742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2" name="Footer Placeholder 2">
            <a:extLst>
              <a:ext uri="{FF2B5EF4-FFF2-40B4-BE49-F238E27FC236}">
                <a16:creationId xmlns="" xmlns:a16="http://schemas.microsoft.com/office/drawing/2014/main" id="{C593B922-607B-4BE9-9571-CD9C33B202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23" name="Slide Number Placeholder 3">
            <a:extLst>
              <a:ext uri="{FF2B5EF4-FFF2-40B4-BE49-F238E27FC236}">
                <a16:creationId xmlns="" xmlns:a16="http://schemas.microsoft.com/office/drawing/2014/main" id="{DF771971-5F3A-4DDE-8CF8-16F2E17999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448DBEFA-5BF8-4C6E-8A4A-49A46AE3C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="" xmlns:a16="http://schemas.microsoft.com/office/drawing/2014/main" id="{A8B763EF-9F0B-49C1-88A0-EBFDCE1311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9862549-7D3E-42E3-B138-307BD8FB20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6530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249" userDrawn="1">
          <p15:clr>
            <a:srgbClr val="FBAE40"/>
          </p15:clr>
        </p15:guide>
        <p15:guide id="7" orient="horz" pos="1366" userDrawn="1">
          <p15:clr>
            <a:srgbClr val="FBAE40"/>
          </p15:clr>
        </p15:guide>
        <p15:guide id="8" orient="horz" pos="1162" userDrawn="1">
          <p15:clr>
            <a:srgbClr val="FBAE40"/>
          </p15:clr>
        </p15:guide>
        <p15:guide id="9" orient="horz" pos="3135" userDrawn="1">
          <p15:clr>
            <a:srgbClr val="FBAE40"/>
          </p15:clr>
        </p15:guide>
        <p15:guide id="10" orient="horz" pos="141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FA5E980A-C1BE-4325-9B04-6215EFAA9A9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516500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="" xmlns:a16="http://schemas.microsoft.com/office/drawing/2014/main" id="{CCD7A786-C429-47A5-978F-5D3C1D46D5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1844676"/>
            <a:ext cx="414700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="" xmlns:a16="http://schemas.microsoft.com/office/drawing/2014/main" id="{3F16E99F-FDB1-42FA-A4E3-1600C3F4B0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516500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="" xmlns:a16="http://schemas.microsoft.com/office/drawing/2014/main" id="{F4447B33-C9C8-4145-9A7A-8D7EF17D77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1844676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FA6C18E5-5F19-4FDE-8907-070311F9BA69}"/>
              </a:ext>
            </a:extLst>
          </p:cNvPr>
          <p:cNvCxnSpPr>
            <a:cxnSpLocks/>
          </p:cNvCxnSpPr>
          <p:nvPr userDrawn="1"/>
        </p:nvCxnSpPr>
        <p:spPr>
          <a:xfrm>
            <a:off x="335757" y="217313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1B4B2A7B-9BD1-46D6-972E-0F7E56C711E4}"/>
              </a:ext>
            </a:extLst>
          </p:cNvPr>
          <p:cNvCxnSpPr>
            <a:cxnSpLocks/>
          </p:cNvCxnSpPr>
          <p:nvPr userDrawn="1"/>
        </p:nvCxnSpPr>
        <p:spPr>
          <a:xfrm>
            <a:off x="4654886" y="217313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">
            <a:extLst>
              <a:ext uri="{FF2B5EF4-FFF2-40B4-BE49-F238E27FC236}">
                <a16:creationId xmlns="" xmlns:a16="http://schemas.microsoft.com/office/drawing/2014/main" id="{21D1EDE2-6C8E-4A04-8DB2-EC5FC45DC4E6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="" xmlns:a16="http://schemas.microsoft.com/office/drawing/2014/main" id="{AB6F2C50-C609-4F8A-A127-42F0DD5527CD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="" xmlns:a16="http://schemas.microsoft.com/office/drawing/2014/main" id="{0C7E0737-0B22-4606-9BE0-BADF7E78FC16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2" name="Content Placeholder 9">
            <a:extLst>
              <a:ext uri="{FF2B5EF4-FFF2-40B4-BE49-F238E27FC236}">
                <a16:creationId xmlns="" xmlns:a16="http://schemas.microsoft.com/office/drawing/2014/main" id="{58DF5BB6-FAA4-45CD-AD62-367BA31701F9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334681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="" xmlns:a16="http://schemas.microsoft.com/office/drawing/2014/main" id="{1C1A14C2-3E68-454A-A09A-27C9855F0A80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4644742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6A601663-2020-4AE6-8BBA-7BCA18ED5F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="" xmlns:a16="http://schemas.microsoft.com/office/drawing/2014/main" id="{F3E6EF4F-B31F-4231-8BA3-C104D6071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815CE071-6618-4C70-A929-210235EB01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42085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249" userDrawn="1">
          <p15:clr>
            <a:srgbClr val="FBAE40"/>
          </p15:clr>
        </p15:guide>
        <p15:guide id="7" orient="horz" pos="1366" userDrawn="1">
          <p15:clr>
            <a:srgbClr val="FBAE40"/>
          </p15:clr>
        </p15:guide>
        <p15:guide id="8" orient="horz" pos="1162" userDrawn="1">
          <p15:clr>
            <a:srgbClr val="FBAE40"/>
          </p15:clr>
        </p15:guide>
        <p15:guide id="9" orient="horz" pos="3135" userDrawn="1">
          <p15:clr>
            <a:srgbClr val="FBAE40"/>
          </p15:clr>
        </p15:guide>
        <p15:guide id="10" orient="horz" pos="141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B7B759CC-45EA-467F-B360-431A5419CC1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793EA810-C372-46B9-AA7D-0353BE568630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C3EFB07C-1D6F-4AF2-AC75-E7CA8521707A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4145433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8" name="Текст 5">
            <a:extLst>
              <a:ext uri="{FF2B5EF4-FFF2-40B4-BE49-F238E27FC236}">
                <a16:creationId xmlns="" xmlns:a16="http://schemas.microsoft.com/office/drawing/2014/main" id="{5DBC2054-F963-4677-99F1-879650351E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A58E4891-3AF5-4583-8B4E-9AB7354238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="" xmlns:a16="http://schemas.microsoft.com/office/drawing/2014/main" id="{ED745DE2-11EC-43E7-8AB2-64E0DAD5C8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ADB5213-1537-4CDA-836A-62B236F8BC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5969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24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B7B759CC-45EA-467F-B360-431A5419CC1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1" name="Rectangle 7">
            <a:extLst>
              <a:ext uri="{FF2B5EF4-FFF2-40B4-BE49-F238E27FC236}">
                <a16:creationId xmlns="" xmlns:a16="http://schemas.microsoft.com/office/drawing/2014/main" id="{3B36852D-4003-438D-8C8B-1A173D3D11F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2" name="Rectangle 8">
            <a:extLst>
              <a:ext uri="{FF2B5EF4-FFF2-40B4-BE49-F238E27FC236}">
                <a16:creationId xmlns="" xmlns:a16="http://schemas.microsoft.com/office/drawing/2014/main" id="{5214C33E-BB31-4C61-BE42-FD08BEFBEA17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="" xmlns:a16="http://schemas.microsoft.com/office/drawing/2014/main" id="{0D4254B9-8D9B-4B89-AAF5-37CCAF6399DD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0" name="Content Placeholder 9">
            <a:extLst>
              <a:ext uri="{FF2B5EF4-FFF2-40B4-BE49-F238E27FC236}">
                <a16:creationId xmlns="" xmlns:a16="http://schemas.microsoft.com/office/drawing/2014/main" id="{3B8BB995-B704-4FA7-AFA0-36BD21E04111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5395E407-B08C-4863-B1DA-5DA88CEDE699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4145433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0" name="Текст 5">
            <a:extLst>
              <a:ext uri="{FF2B5EF4-FFF2-40B4-BE49-F238E27FC236}">
                <a16:creationId xmlns="" xmlns:a16="http://schemas.microsoft.com/office/drawing/2014/main" id="{3281E04C-2FDD-4414-97B0-2E6EB0C1FD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201D2F7-FFDB-4F1F-B041-D23F7FF58F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="" xmlns:a16="http://schemas.microsoft.com/office/drawing/2014/main" id="{F3C99634-5CC2-4ABB-8494-2B28E46678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DCABD37-C323-4D4B-9658-A34F024E4E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1910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1F5709B4-B572-42B4-A4C9-C38C35DFBA5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1" name="Прямая соединительная линия 29">
            <a:extLst>
              <a:ext uri="{FF2B5EF4-FFF2-40B4-BE49-F238E27FC236}">
                <a16:creationId xmlns="" xmlns:a16="http://schemas.microsoft.com/office/drawing/2014/main" id="{9D3CEAC9-E893-41B0-A3B6-1118A689132C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8471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181E987B-9F42-4173-B991-0AAAF3ECC97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8465344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66055BD2-079E-4436-A9F3-8AAB6ADEE216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3900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E4BF7492-8076-4DFE-B2FC-D7841CA0EE20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339266" y="4145330"/>
            <a:ext cx="8463600" cy="1731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="" xmlns:a16="http://schemas.microsoft.com/office/drawing/2014/main" id="{3BFFD794-0DB9-4D7C-AE48-57F067726C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BFAF91C4-DEBA-40BA-ABF8-5A7C80072D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="" xmlns:a16="http://schemas.microsoft.com/office/drawing/2014/main" id="{8FE23AE5-A553-4D37-B714-598516274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FCCB4662-204D-4BF3-8584-818E76182E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791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1F5709B4-B572-42B4-A4C9-C38C35DFBA5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1" name="Прямая соединительная линия 29">
            <a:extLst>
              <a:ext uri="{FF2B5EF4-FFF2-40B4-BE49-F238E27FC236}">
                <a16:creationId xmlns="" xmlns:a16="http://schemas.microsoft.com/office/drawing/2014/main" id="{9D3CEAC9-E893-41B0-A3B6-1118A689132C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8471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181E987B-9F42-4173-B991-0AAAF3ECC97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8465344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4" name="Rectangle 7">
            <a:extLst>
              <a:ext uri="{FF2B5EF4-FFF2-40B4-BE49-F238E27FC236}">
                <a16:creationId xmlns="" xmlns:a16="http://schemas.microsoft.com/office/drawing/2014/main" id="{790B79CC-A158-4DF1-8E37-FA7E36DA4EC2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8B430AC9-49FD-4234-AE9B-E899AFFA2C0F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2BCFED25-DE04-4495-AE39-C4F13FD8205E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3" name="Content Placeholder 9">
            <a:extLst>
              <a:ext uri="{FF2B5EF4-FFF2-40B4-BE49-F238E27FC236}">
                <a16:creationId xmlns="" xmlns:a16="http://schemas.microsoft.com/office/drawing/2014/main" id="{A008C521-22A8-41F1-8CD4-811CC6366C7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3900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5" name="Content Placeholder 9">
            <a:extLst>
              <a:ext uri="{FF2B5EF4-FFF2-40B4-BE49-F238E27FC236}">
                <a16:creationId xmlns="" xmlns:a16="http://schemas.microsoft.com/office/drawing/2014/main" id="{184CBF46-CDAF-4CBF-BEC8-30559ACBF6DA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339266" y="4145330"/>
            <a:ext cx="8463600" cy="1731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0" name="Текст 5">
            <a:extLst>
              <a:ext uri="{FF2B5EF4-FFF2-40B4-BE49-F238E27FC236}">
                <a16:creationId xmlns="" xmlns:a16="http://schemas.microsoft.com/office/drawing/2014/main" id="{A2DA7E17-6689-4AF6-B65F-4388E16E01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18F86A36-A340-4B1F-95A5-0B02E1E9C6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="" xmlns:a16="http://schemas.microsoft.com/office/drawing/2014/main" id="{95B04976-9481-44D1-B0E1-7FD35D030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497CECD-EDC0-4039-8AAD-9C81813B9A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2201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>
            <a:extLst>
              <a:ext uri="{FF2B5EF4-FFF2-40B4-BE49-F238E27FC236}">
                <a16:creationId xmlns="" xmlns:a16="http://schemas.microsoft.com/office/drawing/2014/main" id="{5693BCAD-21EE-42DF-A3BA-7E058C64B243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60A9704-48A9-44F8-B5C9-94AA2476859D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="" xmlns:a16="http://schemas.microsoft.com/office/drawing/2014/main" id="{B871A7BE-6EC6-413A-9DBD-0BD54CFA8B9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5087093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8574F1E2-480D-461E-8F83-B25F6A0432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508709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4" name="Graphic 21">
            <a:extLst>
              <a:ext uri="{FF2B5EF4-FFF2-40B4-BE49-F238E27FC236}">
                <a16:creationId xmlns="" xmlns:a16="http://schemas.microsoft.com/office/drawing/2014/main" id="{D110CE65-6F2A-4A8E-BF4B-394BC0EA6450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3128E35E-A40C-4439-BEBD-02283C7CC55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4C1ED555-7675-4551-BA68-7EB2D20CA838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7" name="Graphic 20">
            <a:extLst>
              <a:ext uri="{FF2B5EF4-FFF2-40B4-BE49-F238E27FC236}">
                <a16:creationId xmlns="" xmlns:a16="http://schemas.microsoft.com/office/drawing/2014/main" id="{48B1993E-CB05-4648-90DC-B99584B8046C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681F99C9-424A-4659-9F4B-91A0D726037B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47457EBF-8B85-47E9-892E-6282DBCFD0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97DD9B63-6685-451F-9042-75AAD9D8B919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64E2278B-D8E0-4A15-94C4-C8A3D2D19FC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00391A6C-D4ED-423D-951B-EF197D614D99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="" xmlns:a16="http://schemas.microsoft.com/office/drawing/2014/main" id="{B8170D38-FA0C-431D-A9AF-BFBD670AB3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="" xmlns:a16="http://schemas.microsoft.com/office/drawing/2014/main" id="{B33E109B-129F-40FB-A85C-9DF0DD710D3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4E6B5719-BBC8-4FE2-BA85-B0DA5DE685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22DE3BF4-2CCF-4FCE-B833-01B5A9FA41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96EE7F2E-E161-430A-9E69-029957B8B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7CD61895-6641-4E2D-B989-126BD52469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75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9">
            <a:extLst>
              <a:ext uri="{FF2B5EF4-FFF2-40B4-BE49-F238E27FC236}">
                <a16:creationId xmlns="" xmlns:a16="http://schemas.microsoft.com/office/drawing/2014/main" id="{2C58131F-47E0-43C1-9E24-4D52922F81F0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334681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2215EE83-4FE2-47E3-BC22-137DD018D9C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1AB39D39-C605-45F7-B53A-85B40586F61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2744795"/>
            <a:ext cx="4147009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2744795"/>
            <a:ext cx="415528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57" y="306848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00ACF3FF-F21E-4C8C-9C9D-4D615698B96C}"/>
              </a:ext>
            </a:extLst>
          </p:cNvPr>
          <p:cNvCxnSpPr>
            <a:cxnSpLocks/>
          </p:cNvCxnSpPr>
          <p:nvPr userDrawn="1"/>
        </p:nvCxnSpPr>
        <p:spPr>
          <a:xfrm>
            <a:off x="4654886" y="306848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0FDA05D0-B4A7-4B47-8D23-4F6943C09363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9">
            <a:extLst>
              <a:ext uri="{FF2B5EF4-FFF2-40B4-BE49-F238E27FC236}">
                <a16:creationId xmlns="" xmlns:a16="http://schemas.microsoft.com/office/drawing/2014/main" id="{4C41CEFA-C769-4E0A-96A3-B79DF3A2B0C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4094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="" xmlns:a16="http://schemas.microsoft.com/office/drawing/2014/main" id="{57862D06-1A0B-4391-9517-0C7A30C635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EBD2CBA-6ECA-4F55-B525-D9B18E0D3A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="" xmlns:a16="http://schemas.microsoft.com/office/drawing/2014/main" id="{345D90D9-5E07-44C5-A9A3-2C33AC229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5051EFC8-D94A-49A9-80FC-305005B864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788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1AB39D39-C605-45F7-B53A-85B40586F61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2744795"/>
            <a:ext cx="4147009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2744795"/>
            <a:ext cx="415528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57" y="306848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00ACF3FF-F21E-4C8C-9C9D-4D615698B96C}"/>
              </a:ext>
            </a:extLst>
          </p:cNvPr>
          <p:cNvCxnSpPr>
            <a:cxnSpLocks/>
          </p:cNvCxnSpPr>
          <p:nvPr userDrawn="1"/>
        </p:nvCxnSpPr>
        <p:spPr>
          <a:xfrm>
            <a:off x="4654886" y="306848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7">
            <a:extLst>
              <a:ext uri="{FF2B5EF4-FFF2-40B4-BE49-F238E27FC236}">
                <a16:creationId xmlns="" xmlns:a16="http://schemas.microsoft.com/office/drawing/2014/main" id="{4A045B0F-E364-43A7-BE32-2DD9B0D4DF6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1" name="Rectangle 8">
            <a:extLst>
              <a:ext uri="{FF2B5EF4-FFF2-40B4-BE49-F238E27FC236}">
                <a16:creationId xmlns="" xmlns:a16="http://schemas.microsoft.com/office/drawing/2014/main" id="{B6C8AAB4-25A0-4058-9D83-BA63FDE06FAB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="" xmlns:a16="http://schemas.microsoft.com/office/drawing/2014/main" id="{B32F8EEA-05BE-4AD0-91A5-FA4DCFD2C3A0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0" name="Footer Placeholder 2">
            <a:extLst>
              <a:ext uri="{FF2B5EF4-FFF2-40B4-BE49-F238E27FC236}">
                <a16:creationId xmlns="" xmlns:a16="http://schemas.microsoft.com/office/drawing/2014/main" id="{183D4E4F-D9AD-4CE9-B185-14635D3ACEC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33" name="Slide Number Placeholder 3">
            <a:extLst>
              <a:ext uri="{FF2B5EF4-FFF2-40B4-BE49-F238E27FC236}">
                <a16:creationId xmlns="" xmlns:a16="http://schemas.microsoft.com/office/drawing/2014/main" id="{59833475-0E12-43B3-83F0-2575802464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Text Placeholder 7">
            <a:extLst>
              <a:ext uri="{FF2B5EF4-FFF2-40B4-BE49-F238E27FC236}">
                <a16:creationId xmlns="" xmlns:a16="http://schemas.microsoft.com/office/drawing/2014/main" id="{2EC7A8C4-C277-404E-AD43-2E63353DA0E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6A8AE5FF-FFEB-495E-AD30-B6C6123F2C8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38" name="Straight Connector 17">
            <a:extLst>
              <a:ext uri="{FF2B5EF4-FFF2-40B4-BE49-F238E27FC236}">
                <a16:creationId xmlns="" xmlns:a16="http://schemas.microsoft.com/office/drawing/2014/main" id="{E1470081-3520-4CA2-8E08-5C6AABDC0C52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9">
            <a:extLst>
              <a:ext uri="{FF2B5EF4-FFF2-40B4-BE49-F238E27FC236}">
                <a16:creationId xmlns="" xmlns:a16="http://schemas.microsoft.com/office/drawing/2014/main" id="{3B8D79B9-604B-488D-ABFA-F1808BA7BD40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334681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8F01B9BC-F24D-432E-8262-37648B81D97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4094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4" name="Текст 5">
            <a:extLst>
              <a:ext uri="{FF2B5EF4-FFF2-40B4-BE49-F238E27FC236}">
                <a16:creationId xmlns="" xmlns:a16="http://schemas.microsoft.com/office/drawing/2014/main" id="{2BDFD8F1-FB8D-4A7E-9E8A-7C4CFCDA8D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35DB6AC-0024-49F8-A29F-897A522B4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="" xmlns:a16="http://schemas.microsoft.com/office/drawing/2014/main" id="{3CC244F8-8CD3-47FD-B295-51F3027F7D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CF0A2F0-59E7-4B6E-AC06-28FD1941CE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948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3E9C143F-5798-4345-96A4-C46D1507403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29">
            <a:extLst>
              <a:ext uri="{FF2B5EF4-FFF2-40B4-BE49-F238E27FC236}">
                <a16:creationId xmlns="" xmlns:a16="http://schemas.microsoft.com/office/drawing/2014/main" id="{E5DD1AC9-4981-440D-A2C0-B43C9B770748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ooter Placeholder 2">
            <a:extLst>
              <a:ext uri="{FF2B5EF4-FFF2-40B4-BE49-F238E27FC236}">
                <a16:creationId xmlns="" xmlns:a16="http://schemas.microsoft.com/office/drawing/2014/main" id="{04361825-AC17-415E-998A-F5BD2289D2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35" name="Slide Number Placeholder 3">
            <a:extLst>
              <a:ext uri="{FF2B5EF4-FFF2-40B4-BE49-F238E27FC236}">
                <a16:creationId xmlns="" xmlns:a16="http://schemas.microsoft.com/office/drawing/2014/main" id="{72BCCAD3-00A8-464D-95A5-CE0BF19A5C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D7CFF5D7-DE07-42B6-84FB-45D1DF2BB4F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EBEA5249-AF25-42F0-B78A-A8616268CA5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41" name="Straight Connector 17">
            <a:extLst>
              <a:ext uri="{FF2B5EF4-FFF2-40B4-BE49-F238E27FC236}">
                <a16:creationId xmlns="" xmlns:a16="http://schemas.microsoft.com/office/drawing/2014/main" id="{81BD90BA-8C6F-47B9-8133-0F03E69FC62B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9">
            <a:extLst>
              <a:ext uri="{FF2B5EF4-FFF2-40B4-BE49-F238E27FC236}">
                <a16:creationId xmlns="" xmlns:a16="http://schemas.microsoft.com/office/drawing/2014/main" id="{DF099A76-7739-472F-BB93-7584EA00EE57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7EDEE6ED-1C25-4399-AB54-187E308DB8E5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0" name="Content Placeholder 9">
            <a:extLst>
              <a:ext uri="{FF2B5EF4-FFF2-40B4-BE49-F238E27FC236}">
                <a16:creationId xmlns="" xmlns:a16="http://schemas.microsoft.com/office/drawing/2014/main" id="{46F7673C-6ED0-4BBF-BBF9-F86B7B8DB1DA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4652962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1" name="Текст 5">
            <a:extLst>
              <a:ext uri="{FF2B5EF4-FFF2-40B4-BE49-F238E27FC236}">
                <a16:creationId xmlns="" xmlns:a16="http://schemas.microsoft.com/office/drawing/2014/main" id="{D13B227A-2F5A-41B0-842D-323BDF918F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15153F92-381B-43F4-B64C-ADE8570E4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="" xmlns:a16="http://schemas.microsoft.com/office/drawing/2014/main" id="{704A930C-5ECA-48F0-BF01-DD14D81ADA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7FF210E0-8E14-4ED3-AC1D-1F71112F72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3699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3E9C143F-5798-4345-96A4-C46D1507403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29">
            <a:extLst>
              <a:ext uri="{FF2B5EF4-FFF2-40B4-BE49-F238E27FC236}">
                <a16:creationId xmlns="" xmlns:a16="http://schemas.microsoft.com/office/drawing/2014/main" id="{E5DD1AC9-4981-440D-A2C0-B43C9B770748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7">
            <a:extLst>
              <a:ext uri="{FF2B5EF4-FFF2-40B4-BE49-F238E27FC236}">
                <a16:creationId xmlns="" xmlns:a16="http://schemas.microsoft.com/office/drawing/2014/main" id="{3D47C925-DAF3-4081-9755-BB615CDF870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2E8B0CC6-4933-4AF3-A98E-95743E485B12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336A2DC3-2986-44FC-913F-5907E0B029D7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39D57ABF-721A-44CF-A6E8-6C06219A99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E07A5378-E34C-463D-91E2-2A5F77C17FB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1" name="Content Placeholder 9">
            <a:extLst>
              <a:ext uri="{FF2B5EF4-FFF2-40B4-BE49-F238E27FC236}">
                <a16:creationId xmlns="" xmlns:a16="http://schemas.microsoft.com/office/drawing/2014/main" id="{0C53C9B4-0B7F-479C-BF82-E2A706A4A52A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43" name="Content Placeholder 9">
            <a:extLst>
              <a:ext uri="{FF2B5EF4-FFF2-40B4-BE49-F238E27FC236}">
                <a16:creationId xmlns="" xmlns:a16="http://schemas.microsoft.com/office/drawing/2014/main" id="{D067CE73-75ED-47A8-8097-6EE0AF84A1CE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44" name="Content Placeholder 9">
            <a:extLst>
              <a:ext uri="{FF2B5EF4-FFF2-40B4-BE49-F238E27FC236}">
                <a16:creationId xmlns="" xmlns:a16="http://schemas.microsoft.com/office/drawing/2014/main" id="{E5D1D89A-6AB7-46AC-AC50-C64E615DB6A2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4652962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7" name="Текст 5">
            <a:extLst>
              <a:ext uri="{FF2B5EF4-FFF2-40B4-BE49-F238E27FC236}">
                <a16:creationId xmlns="" xmlns:a16="http://schemas.microsoft.com/office/drawing/2014/main" id="{F754A5F6-454A-4534-984C-A359385F5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C209E92-97B8-4717-A7E9-FEF646A6B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="" xmlns:a16="http://schemas.microsoft.com/office/drawing/2014/main" id="{3429885D-4124-4447-9704-707851CC37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99475A0F-80F7-4A4E-B43C-FEA7A6803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3194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35758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335760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22325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4329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=""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3224329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11478" y="6060358"/>
            <a:ext cx="268899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=""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112557" y="2747019"/>
            <a:ext cx="26896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6112558" y="3068487"/>
            <a:ext cx="2691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62E36F7A-58DA-4894-BA7B-C6FC36E6297F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C47ECC46-9784-43F1-A7E9-662229B054BF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9">
            <a:extLst>
              <a:ext uri="{FF2B5EF4-FFF2-40B4-BE49-F238E27FC236}">
                <a16:creationId xmlns="" xmlns:a16="http://schemas.microsoft.com/office/drawing/2014/main" id="{E9D48023-9C7E-4E98-9A8F-DC4CF0D80C13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D2C9B551-C832-4E8E-AE0D-B8D45C61BBDF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3224329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="" xmlns:a16="http://schemas.microsoft.com/office/drawing/2014/main" id="{0DBF64BA-1448-4D58-90B2-C895F28EAA01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112557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3" name="Текст 5">
            <a:extLst>
              <a:ext uri="{FF2B5EF4-FFF2-40B4-BE49-F238E27FC236}">
                <a16:creationId xmlns="" xmlns:a16="http://schemas.microsoft.com/office/drawing/2014/main" id="{6CCFDB93-DFD1-49F1-9ADE-D19BC25FAC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E2A9B196-5576-4FC1-A1DC-C09A2B171E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="" xmlns:a16="http://schemas.microsoft.com/office/drawing/2014/main" id="{D38F3F3A-F9C9-4F2A-A315-933772A209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432EBEB6-AED7-4A0F-8AF8-B7C2366B2A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0142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816" userDrawn="1">
          <p15:clr>
            <a:srgbClr val="FBAE40"/>
          </p15:clr>
        </p15:guide>
        <p15:guide id="2" pos="1910" userDrawn="1">
          <p15:clr>
            <a:srgbClr val="FBAE40"/>
          </p15:clr>
        </p15:guide>
        <p15:guide id="4" pos="3850" userDrawn="1">
          <p15:clr>
            <a:srgbClr val="FBAE40"/>
          </p15:clr>
        </p15:guide>
        <p15:guide id="5" pos="2030" userDrawn="1">
          <p15:clr>
            <a:srgbClr val="FBAE40"/>
          </p15:clr>
        </p15:guide>
        <p15:guide id="6" pos="3731" userDrawn="1">
          <p15:clr>
            <a:srgbClr val="FBAE40"/>
          </p15:clr>
        </p15:guide>
        <p15:guide id="8" orient="horz" pos="1570" userDrawn="1">
          <p15:clr>
            <a:srgbClr val="FBAE40"/>
          </p15:clr>
        </p15:guide>
        <p15:guide id="9" orient="horz" pos="1729" userDrawn="1">
          <p15:clr>
            <a:srgbClr val="FBAE40"/>
          </p15:clr>
        </p15:guide>
        <p15:guide id="10" orient="horz" pos="1933" userDrawn="1">
          <p15:clr>
            <a:srgbClr val="FBAE40"/>
          </p15:clr>
        </p15:guide>
        <p15:guide id="11" orient="horz" pos="3702" userDrawn="1">
          <p15:clr>
            <a:srgbClr val="FBAE40"/>
          </p15:clr>
        </p15:guide>
        <p15:guide id="12" orient="horz" pos="19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62E36F7A-58DA-4894-BA7B-C6FC36E6297F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7">
            <a:extLst>
              <a:ext uri="{FF2B5EF4-FFF2-40B4-BE49-F238E27FC236}">
                <a16:creationId xmlns="" xmlns:a16="http://schemas.microsoft.com/office/drawing/2014/main" id="{2E5619FE-9068-4EA6-A70B-19A6751D466B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F5D5EEA2-2D22-4101-B28A-A745325EB371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C33B0CE7-35CB-427D-82FD-9FBA15C2C007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54" name="Footer Placeholder 2">
            <a:extLst>
              <a:ext uri="{FF2B5EF4-FFF2-40B4-BE49-F238E27FC236}">
                <a16:creationId xmlns="" xmlns:a16="http://schemas.microsoft.com/office/drawing/2014/main" id="{BC462E81-C961-43D0-A457-21EB49633A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55" name="Slide Number Placeholder 3">
            <a:extLst>
              <a:ext uri="{FF2B5EF4-FFF2-40B4-BE49-F238E27FC236}">
                <a16:creationId xmlns="" xmlns:a16="http://schemas.microsoft.com/office/drawing/2014/main" id="{8806FB00-1D60-4B77-AAF4-67E881D38B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6" name="Text Placeholder 7">
            <a:extLst>
              <a:ext uri="{FF2B5EF4-FFF2-40B4-BE49-F238E27FC236}">
                <a16:creationId xmlns="" xmlns:a16="http://schemas.microsoft.com/office/drawing/2014/main" id="{7E9BC5CB-97BE-4EB0-BAE9-48E06122357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7" name="Текст 7">
            <a:extLst>
              <a:ext uri="{FF2B5EF4-FFF2-40B4-BE49-F238E27FC236}">
                <a16:creationId xmlns="" xmlns:a16="http://schemas.microsoft.com/office/drawing/2014/main" id="{F65DA011-9943-4A37-BBD2-BAD4896DC9B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35758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8" name="Прямая соединительная линия 57">
            <a:extLst>
              <a:ext uri="{FF2B5EF4-FFF2-40B4-BE49-F238E27FC236}">
                <a16:creationId xmlns="" xmlns:a16="http://schemas.microsoft.com/office/drawing/2014/main" id="{A0FFFF34-C5E9-4803-BDDD-6B03730FA73D}"/>
              </a:ext>
            </a:extLst>
          </p:cNvPr>
          <p:cNvCxnSpPr>
            <a:cxnSpLocks/>
          </p:cNvCxnSpPr>
          <p:nvPr userDrawn="1"/>
        </p:nvCxnSpPr>
        <p:spPr>
          <a:xfrm>
            <a:off x="335760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7">
            <a:extLst>
              <a:ext uri="{FF2B5EF4-FFF2-40B4-BE49-F238E27FC236}">
                <a16:creationId xmlns="" xmlns:a16="http://schemas.microsoft.com/office/drawing/2014/main" id="{0D900E3F-F68E-40BC-84F5-AEC574136EB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22325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0" name="Текст 7">
            <a:extLst>
              <a:ext uri="{FF2B5EF4-FFF2-40B4-BE49-F238E27FC236}">
                <a16:creationId xmlns="" xmlns:a16="http://schemas.microsoft.com/office/drawing/2014/main" id="{7B67C336-0E59-4D66-906D-ABA5415310B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4329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="" xmlns:a16="http://schemas.microsoft.com/office/drawing/2014/main" id="{85198E0E-DA55-4A44-9532-C3DBE20F0767}"/>
              </a:ext>
            </a:extLst>
          </p:cNvPr>
          <p:cNvCxnSpPr>
            <a:cxnSpLocks/>
          </p:cNvCxnSpPr>
          <p:nvPr userDrawn="1"/>
        </p:nvCxnSpPr>
        <p:spPr>
          <a:xfrm>
            <a:off x="3224329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7">
            <a:extLst>
              <a:ext uri="{FF2B5EF4-FFF2-40B4-BE49-F238E27FC236}">
                <a16:creationId xmlns="" xmlns:a16="http://schemas.microsoft.com/office/drawing/2014/main" id="{47D110CB-CE84-46D5-B9C3-AA1FB796F92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11478" y="6060358"/>
            <a:ext cx="268899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3" name="Текст 7">
            <a:extLst>
              <a:ext uri="{FF2B5EF4-FFF2-40B4-BE49-F238E27FC236}">
                <a16:creationId xmlns="" xmlns:a16="http://schemas.microsoft.com/office/drawing/2014/main" id="{10EC5CEB-13CE-463A-B7D2-20066560C896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112557" y="2747019"/>
            <a:ext cx="26896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7576A36B-AF82-41AE-9FAD-7156C711C436}"/>
              </a:ext>
            </a:extLst>
          </p:cNvPr>
          <p:cNvCxnSpPr>
            <a:cxnSpLocks/>
          </p:cNvCxnSpPr>
          <p:nvPr userDrawn="1"/>
        </p:nvCxnSpPr>
        <p:spPr>
          <a:xfrm>
            <a:off x="6112558" y="3068487"/>
            <a:ext cx="2691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1">
            <a:extLst>
              <a:ext uri="{FF2B5EF4-FFF2-40B4-BE49-F238E27FC236}">
                <a16:creationId xmlns="" xmlns:a16="http://schemas.microsoft.com/office/drawing/2014/main" id="{3895030F-22D6-47C9-B957-E0209FE6CCB2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="" xmlns:a16="http://schemas.microsoft.com/office/drawing/2014/main" id="{D2518C40-93EA-403B-B3BE-14ADB45FFBB6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="" xmlns:a16="http://schemas.microsoft.com/office/drawing/2014/main" id="{AA35EF07-3574-46F4-A93E-3CD435595035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3224329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5" name="Content Placeholder 9">
            <a:extLst>
              <a:ext uri="{FF2B5EF4-FFF2-40B4-BE49-F238E27FC236}">
                <a16:creationId xmlns="" xmlns:a16="http://schemas.microsoft.com/office/drawing/2014/main" id="{75E3A54A-4758-46AC-B220-333A212DA13C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112557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7" name="Текст 5">
            <a:extLst>
              <a:ext uri="{FF2B5EF4-FFF2-40B4-BE49-F238E27FC236}">
                <a16:creationId xmlns="" xmlns:a16="http://schemas.microsoft.com/office/drawing/2014/main" id="{002326EF-E8B9-423E-9AC3-B6C3A1578F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5D8952F-3CBB-42E5-B708-FCB464B9EB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="" xmlns:a16="http://schemas.microsoft.com/office/drawing/2014/main" id="{2958C822-B860-474E-A084-FC2ECFD01C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80C22CA8-54D9-410E-BF06-E2747716A5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70700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816" userDrawn="1">
          <p15:clr>
            <a:srgbClr val="FBAE40"/>
          </p15:clr>
        </p15:guide>
        <p15:guide id="2" pos="1910" userDrawn="1">
          <p15:clr>
            <a:srgbClr val="FBAE40"/>
          </p15:clr>
        </p15:guide>
        <p15:guide id="4" pos="3850" userDrawn="1">
          <p15:clr>
            <a:srgbClr val="FBAE40"/>
          </p15:clr>
        </p15:guide>
        <p15:guide id="5" pos="2030" userDrawn="1">
          <p15:clr>
            <a:srgbClr val="FBAE40"/>
          </p15:clr>
        </p15:guide>
        <p15:guide id="6" pos="3731" userDrawn="1">
          <p15:clr>
            <a:srgbClr val="FBAE40"/>
          </p15:clr>
        </p15:guide>
        <p15:guide id="8" orient="horz" pos="1570" userDrawn="1">
          <p15:clr>
            <a:srgbClr val="FBAE40"/>
          </p15:clr>
        </p15:guide>
        <p15:guide id="9" orient="horz" pos="1729" userDrawn="1">
          <p15:clr>
            <a:srgbClr val="FBAE40"/>
          </p15:clr>
        </p15:guide>
        <p15:guide id="10" orient="horz" pos="1933" userDrawn="1">
          <p15:clr>
            <a:srgbClr val="FBAE40"/>
          </p15:clr>
        </p15:guide>
        <p15:guide id="11" orient="horz" pos="3702" userDrawn="1">
          <p15:clr>
            <a:srgbClr val="FBAE40"/>
          </p15:clr>
        </p15:guide>
        <p15:guide id="12" orient="horz" pos="19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7">
            <a:extLst>
              <a:ext uri="{FF2B5EF4-FFF2-40B4-BE49-F238E27FC236}">
                <a16:creationId xmlns="" xmlns:a16="http://schemas.microsoft.com/office/drawing/2014/main" id="{B8DA1140-EA6A-4B27-B06E-4513CC4C14C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35758" y="3408651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2" name="Текст 7">
            <a:extLst>
              <a:ext uri="{FF2B5EF4-FFF2-40B4-BE49-F238E27FC236}">
                <a16:creationId xmlns="" xmlns:a16="http://schemas.microsoft.com/office/drawing/2014/main" id="{9F32DFE0-B463-449A-BBAC-E901855AFA14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35759" y="1090936"/>
            <a:ext cx="415528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5" name="Прямая соединительная линия 29">
            <a:extLst>
              <a:ext uri="{FF2B5EF4-FFF2-40B4-BE49-F238E27FC236}">
                <a16:creationId xmlns="" xmlns:a16="http://schemas.microsoft.com/office/drawing/2014/main" id="{B9AE269F-7C17-4DC9-91F1-425D52DB8382}"/>
              </a:ext>
            </a:extLst>
          </p:cNvPr>
          <p:cNvCxnSpPr>
            <a:cxnSpLocks/>
          </p:cNvCxnSpPr>
          <p:nvPr userDrawn="1"/>
        </p:nvCxnSpPr>
        <p:spPr>
          <a:xfrm>
            <a:off x="335756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35183B6B-9476-424C-9B10-712366C84FC7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240B08CA-14F7-4D62-8A0E-F1FF95400E50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9">
            <a:extLst>
              <a:ext uri="{FF2B5EF4-FFF2-40B4-BE49-F238E27FC236}">
                <a16:creationId xmlns="" xmlns:a16="http://schemas.microsoft.com/office/drawing/2014/main" id="{2DBDE890-4B10-4097-B882-6C93A42C0AF0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7">
            <a:extLst>
              <a:ext uri="{FF2B5EF4-FFF2-40B4-BE49-F238E27FC236}">
                <a16:creationId xmlns="" xmlns:a16="http://schemas.microsoft.com/office/drawing/2014/main" id="{35C5151F-CE33-4D7D-830F-271C552038F3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335758" y="6066126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1" name="Текст 7">
            <a:extLst>
              <a:ext uri="{FF2B5EF4-FFF2-40B4-BE49-F238E27FC236}">
                <a16:creationId xmlns="" xmlns:a16="http://schemas.microsoft.com/office/drawing/2014/main" id="{679E4A5C-9D1E-4979-BC28-EAF79C960523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35759" y="3748410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9" name="Прямая соединительная линия 29">
            <a:extLst>
              <a:ext uri="{FF2B5EF4-FFF2-40B4-BE49-F238E27FC236}">
                <a16:creationId xmlns="" xmlns:a16="http://schemas.microsoft.com/office/drawing/2014/main" id="{0B0FBBDE-2819-4252-9535-905A6B7AA53F}"/>
              </a:ext>
            </a:extLst>
          </p:cNvPr>
          <p:cNvCxnSpPr>
            <a:cxnSpLocks/>
          </p:cNvCxnSpPr>
          <p:nvPr userDrawn="1"/>
        </p:nvCxnSpPr>
        <p:spPr>
          <a:xfrm>
            <a:off x="335756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7">
            <a:extLst>
              <a:ext uri="{FF2B5EF4-FFF2-40B4-BE49-F238E27FC236}">
                <a16:creationId xmlns="" xmlns:a16="http://schemas.microsoft.com/office/drawing/2014/main" id="{FAC493A4-AC00-488B-9A69-94BAA9A80D24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654091" y="6066126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6" name="Текст 7">
            <a:extLst>
              <a:ext uri="{FF2B5EF4-FFF2-40B4-BE49-F238E27FC236}">
                <a16:creationId xmlns="" xmlns:a16="http://schemas.microsoft.com/office/drawing/2014/main" id="{A284ED8D-E276-4E48-90F6-39EA5B581CEE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654090" y="3748410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8" name="Прямая соединительная линия 29">
            <a:extLst>
              <a:ext uri="{FF2B5EF4-FFF2-40B4-BE49-F238E27FC236}">
                <a16:creationId xmlns="" xmlns:a16="http://schemas.microsoft.com/office/drawing/2014/main" id="{F424976D-D312-4D6F-B194-DB71F5D6259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="" xmlns:a16="http://schemas.microsoft.com/office/drawing/2014/main" id="{129D1BD7-C971-4269-B383-9D8434A96EF5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335754" y="1487804"/>
            <a:ext cx="4155284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="" xmlns:a16="http://schemas.microsoft.com/office/drawing/2014/main" id="{BFBDFF5D-0DD4-49B2-ACBA-65861AD55659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653635" y="1487804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6" name="Content Placeholder 9">
            <a:extLst>
              <a:ext uri="{FF2B5EF4-FFF2-40B4-BE49-F238E27FC236}">
                <a16:creationId xmlns="" xmlns:a16="http://schemas.microsoft.com/office/drawing/2014/main" id="{B2A118E4-8211-44CD-978E-A45982F23877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35755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7" name="Content Placeholder 9">
            <a:extLst>
              <a:ext uri="{FF2B5EF4-FFF2-40B4-BE49-F238E27FC236}">
                <a16:creationId xmlns="" xmlns:a16="http://schemas.microsoft.com/office/drawing/2014/main" id="{AA13A831-375B-4637-92C6-F561E496289D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4653635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C7412263-6535-4DE5-BBF3-10A7CEAEB9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="" xmlns:a16="http://schemas.microsoft.com/office/drawing/2014/main" id="{D5EAA748-E15F-4AB9-A228-7A02AE81A7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73894876-7304-4B43-9C3D-A05AA6822B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5406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0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7">
            <a:extLst>
              <a:ext uri="{FF2B5EF4-FFF2-40B4-BE49-F238E27FC236}">
                <a16:creationId xmlns="" xmlns:a16="http://schemas.microsoft.com/office/drawing/2014/main" id="{FE3C901B-1E2B-435A-9822-BE49FDB447E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3" name="Rectangle 8">
            <a:extLst>
              <a:ext uri="{FF2B5EF4-FFF2-40B4-BE49-F238E27FC236}">
                <a16:creationId xmlns="" xmlns:a16="http://schemas.microsoft.com/office/drawing/2014/main" id="{BBCB6A84-EF44-4B4D-87AF-05B358F74D02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="" xmlns:a16="http://schemas.microsoft.com/office/drawing/2014/main" id="{3DBE928D-121D-4B2F-964F-96481BE92A01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6" name="Content Placeholder 9">
            <a:extLst>
              <a:ext uri="{FF2B5EF4-FFF2-40B4-BE49-F238E27FC236}">
                <a16:creationId xmlns="" xmlns:a16="http://schemas.microsoft.com/office/drawing/2014/main" id="{D124C94F-36B9-4727-B686-6ECD8C9C2347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335754" y="1487804"/>
            <a:ext cx="4155283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7" name="Content Placeholder 9">
            <a:extLst>
              <a:ext uri="{FF2B5EF4-FFF2-40B4-BE49-F238E27FC236}">
                <a16:creationId xmlns="" xmlns:a16="http://schemas.microsoft.com/office/drawing/2014/main" id="{72CE84CA-5163-4581-8FE1-33800E152159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663954" y="1487804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8" name="Content Placeholder 9">
            <a:extLst>
              <a:ext uri="{FF2B5EF4-FFF2-40B4-BE49-F238E27FC236}">
                <a16:creationId xmlns="" xmlns:a16="http://schemas.microsoft.com/office/drawing/2014/main" id="{400287AE-FFA1-49F0-BE4F-E6AF000EC0C7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35755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40" name="Content Placeholder 9">
            <a:extLst>
              <a:ext uri="{FF2B5EF4-FFF2-40B4-BE49-F238E27FC236}">
                <a16:creationId xmlns="" xmlns:a16="http://schemas.microsoft.com/office/drawing/2014/main" id="{5D243675-093D-4702-919B-9728F4F78C7F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4663954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5" name="Footer Placeholder 2">
            <a:extLst>
              <a:ext uri="{FF2B5EF4-FFF2-40B4-BE49-F238E27FC236}">
                <a16:creationId xmlns="" xmlns:a16="http://schemas.microsoft.com/office/drawing/2014/main" id="{6FC06F52-95F5-4858-A187-E33ABB1017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1" name="Slide Number Placeholder 3">
            <a:extLst>
              <a:ext uri="{FF2B5EF4-FFF2-40B4-BE49-F238E27FC236}">
                <a16:creationId xmlns="" xmlns:a16="http://schemas.microsoft.com/office/drawing/2014/main" id="{2AF3D64B-64E8-4FE3-96C1-7FCC482452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2" name="Straight Connector 15">
            <a:extLst>
              <a:ext uri="{FF2B5EF4-FFF2-40B4-BE49-F238E27FC236}">
                <a16:creationId xmlns="" xmlns:a16="http://schemas.microsoft.com/office/drawing/2014/main" id="{687A01BB-96A3-4638-94A4-F199492BAF86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6">
            <a:extLst>
              <a:ext uri="{FF2B5EF4-FFF2-40B4-BE49-F238E27FC236}">
                <a16:creationId xmlns="" xmlns:a16="http://schemas.microsoft.com/office/drawing/2014/main" id="{D7DD40B8-38E3-46D0-B28C-5A5D1A6BA8E7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="" xmlns:a16="http://schemas.microsoft.com/office/drawing/2014/main" id="{BA80F6EC-877D-4AA2-90A8-6CAEADD7155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35758" y="3408651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7" name="Текст 7">
            <a:extLst>
              <a:ext uri="{FF2B5EF4-FFF2-40B4-BE49-F238E27FC236}">
                <a16:creationId xmlns="" xmlns:a16="http://schemas.microsoft.com/office/drawing/2014/main" id="{FE15D2E7-CC8C-494E-A315-2982AA367D59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35759" y="1090936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9" name="Прямая соединительная линия 29">
            <a:extLst>
              <a:ext uri="{FF2B5EF4-FFF2-40B4-BE49-F238E27FC236}">
                <a16:creationId xmlns="" xmlns:a16="http://schemas.microsoft.com/office/drawing/2014/main" id="{37CDCA52-9AED-4535-9393-7660D3BD6576}"/>
              </a:ext>
            </a:extLst>
          </p:cNvPr>
          <p:cNvCxnSpPr>
            <a:cxnSpLocks/>
          </p:cNvCxnSpPr>
          <p:nvPr userDrawn="1"/>
        </p:nvCxnSpPr>
        <p:spPr>
          <a:xfrm>
            <a:off x="335756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7">
            <a:extLst>
              <a:ext uri="{FF2B5EF4-FFF2-40B4-BE49-F238E27FC236}">
                <a16:creationId xmlns="" xmlns:a16="http://schemas.microsoft.com/office/drawing/2014/main" id="{1614C9BE-86E3-4521-B692-6DE9721D98B6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1" name="Текст 7">
            <a:extLst>
              <a:ext uri="{FF2B5EF4-FFF2-40B4-BE49-F238E27FC236}">
                <a16:creationId xmlns="" xmlns:a16="http://schemas.microsoft.com/office/drawing/2014/main" id="{964AF069-C7B2-48C1-AAFD-9ECDB5D6BE8E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2" name="Прямая соединительная линия 29">
            <a:extLst>
              <a:ext uri="{FF2B5EF4-FFF2-40B4-BE49-F238E27FC236}">
                <a16:creationId xmlns="" xmlns:a16="http://schemas.microsoft.com/office/drawing/2014/main" id="{4995563C-C42C-4BD2-8FBE-00417022B820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7">
            <a:extLst>
              <a:ext uri="{FF2B5EF4-FFF2-40B4-BE49-F238E27FC236}">
                <a16:creationId xmlns="" xmlns:a16="http://schemas.microsoft.com/office/drawing/2014/main" id="{77E23DF7-20FC-42E5-A4CA-98F033EA2B8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335758" y="6066126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4" name="Текст 7">
            <a:extLst>
              <a:ext uri="{FF2B5EF4-FFF2-40B4-BE49-F238E27FC236}">
                <a16:creationId xmlns="" xmlns:a16="http://schemas.microsoft.com/office/drawing/2014/main" id="{84761176-EE3C-461D-ADD9-8932C110CB08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35759" y="3748410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5" name="Прямая соединительная линия 29">
            <a:extLst>
              <a:ext uri="{FF2B5EF4-FFF2-40B4-BE49-F238E27FC236}">
                <a16:creationId xmlns="" xmlns:a16="http://schemas.microsoft.com/office/drawing/2014/main" id="{4AC9D767-98C6-43A6-8CB3-F9F3284AEF3E}"/>
              </a:ext>
            </a:extLst>
          </p:cNvPr>
          <p:cNvCxnSpPr>
            <a:cxnSpLocks/>
          </p:cNvCxnSpPr>
          <p:nvPr userDrawn="1"/>
        </p:nvCxnSpPr>
        <p:spPr>
          <a:xfrm>
            <a:off x="335756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Placeholder 7">
            <a:extLst>
              <a:ext uri="{FF2B5EF4-FFF2-40B4-BE49-F238E27FC236}">
                <a16:creationId xmlns="" xmlns:a16="http://schemas.microsoft.com/office/drawing/2014/main" id="{6A028B58-0A29-40C8-BC28-6E9976438491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654091" y="6066126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7" name="Текст 7">
            <a:extLst>
              <a:ext uri="{FF2B5EF4-FFF2-40B4-BE49-F238E27FC236}">
                <a16:creationId xmlns="" xmlns:a16="http://schemas.microsoft.com/office/drawing/2014/main" id="{6783FF1A-2A7F-4E65-848E-961D76CC87A6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654090" y="3748410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8" name="Прямая соединительная линия 29">
            <a:extLst>
              <a:ext uri="{FF2B5EF4-FFF2-40B4-BE49-F238E27FC236}">
                <a16:creationId xmlns="" xmlns:a16="http://schemas.microsoft.com/office/drawing/2014/main" id="{DC1FB18F-F9BF-4C82-8BD6-CC61E4A890AA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FC26F57A-DA29-4E31-924F-367EABC7E5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="" xmlns:a16="http://schemas.microsoft.com/office/drawing/2014/main" id="{BF6A8931-A04A-4CF2-B972-D8B7C3FBD4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FEAB9F5B-1DB6-48DD-AEF9-9A41148B25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83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2 шт.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2215EE83-4FE2-47E3-BC22-137DD018D9C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1AB39D39-C605-45F7-B53A-85B40586F61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2744795"/>
            <a:ext cx="4147009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2744795"/>
            <a:ext cx="415528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57" y="306848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00ACF3FF-F21E-4C8C-9C9D-4D615698B96C}"/>
              </a:ext>
            </a:extLst>
          </p:cNvPr>
          <p:cNvCxnSpPr>
            <a:cxnSpLocks/>
          </p:cNvCxnSpPr>
          <p:nvPr userDrawn="1"/>
        </p:nvCxnSpPr>
        <p:spPr>
          <a:xfrm>
            <a:off x="4654886" y="306848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59">
            <a:extLst>
              <a:ext uri="{FF2B5EF4-FFF2-40B4-BE49-F238E27FC236}">
                <a16:creationId xmlns="" xmlns:a16="http://schemas.microsoft.com/office/drawing/2014/main" id="{DE8071DE-149B-44FE-BA5A-07E37AE71BC6}"/>
              </a:ext>
            </a:extLst>
          </p:cNvPr>
          <p:cNvSpPr/>
          <p:nvPr userDrawn="1"/>
        </p:nvSpPr>
        <p:spPr>
          <a:xfrm>
            <a:off x="335756" y="1089850"/>
            <a:ext cx="35944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825" dirty="0">
              <a:solidFill>
                <a:schemeClr val="bg1"/>
              </a:solidFill>
            </a:endParaRPr>
          </a:p>
        </p:txBody>
      </p:sp>
      <p:sp>
        <p:nvSpPr>
          <p:cNvPr id="20" name="Rectangle 61">
            <a:extLst>
              <a:ext uri="{FF2B5EF4-FFF2-40B4-BE49-F238E27FC236}">
                <a16:creationId xmlns="" xmlns:a16="http://schemas.microsoft.com/office/drawing/2014/main" id="{32369FA1-8576-42FE-B591-210AA2D7A2CA}"/>
              </a:ext>
            </a:extLst>
          </p:cNvPr>
          <p:cNvSpPr/>
          <p:nvPr userDrawn="1"/>
        </p:nvSpPr>
        <p:spPr>
          <a:xfrm>
            <a:off x="4655979" y="1089850"/>
            <a:ext cx="35944" cy="140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C54330EC-B94C-40C2-95EE-78B14B0044A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5F64BE5C-4D21-41BA-80C6-F4E3801A467E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876947F2-F797-48AD-A49E-8E6A15946777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35755" y="3141663"/>
            <a:ext cx="4148138" cy="2738438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6" name="Content Placeholder 9">
            <a:extLst>
              <a:ext uri="{FF2B5EF4-FFF2-40B4-BE49-F238E27FC236}">
                <a16:creationId xmlns="" xmlns:a16="http://schemas.microsoft.com/office/drawing/2014/main" id="{53507F20-B82A-492B-AF20-F721E1405155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4656808" y="3141663"/>
            <a:ext cx="4148138" cy="2738438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="" xmlns:a16="http://schemas.microsoft.com/office/drawing/2014/main" id="{0B4EE789-662E-4827-A94A-BEF4CE94C2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38" y="1089850"/>
            <a:ext cx="41220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="" xmlns:a16="http://schemas.microsoft.com/office/drawing/2014/main" id="{4908FBBF-05AE-4591-85CD-FE14A3208FE0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679100" y="1089850"/>
            <a:ext cx="41220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279F81B0-08DA-4D97-9FDC-7D8839C634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="" xmlns:a16="http://schemas.microsoft.com/office/drawing/2014/main" id="{EB95166E-1201-420E-8C32-B8D11875B9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CBE904D4-2378-4299-8A5C-3C77BB8796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033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3 шт.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35758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335760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22325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4329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=""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3224329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11478" y="6060358"/>
            <a:ext cx="268899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=""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112557" y="2747019"/>
            <a:ext cx="26896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6112558" y="3068487"/>
            <a:ext cx="2691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9">
            <a:extLst>
              <a:ext uri="{FF2B5EF4-FFF2-40B4-BE49-F238E27FC236}">
                <a16:creationId xmlns="" xmlns:a16="http://schemas.microsoft.com/office/drawing/2014/main" id="{835CDA0B-7955-4660-85B7-E7C5B37FD55D}"/>
              </a:ext>
            </a:extLst>
          </p:cNvPr>
          <p:cNvSpPr/>
          <p:nvPr userDrawn="1"/>
        </p:nvSpPr>
        <p:spPr>
          <a:xfrm>
            <a:off x="335756" y="1089850"/>
            <a:ext cx="35944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825" dirty="0">
              <a:solidFill>
                <a:schemeClr val="bg1"/>
              </a:solidFill>
            </a:endParaRPr>
          </a:p>
        </p:txBody>
      </p:sp>
      <p:sp>
        <p:nvSpPr>
          <p:cNvPr id="24" name="Rectangle 61">
            <a:extLst>
              <a:ext uri="{FF2B5EF4-FFF2-40B4-BE49-F238E27FC236}">
                <a16:creationId xmlns="" xmlns:a16="http://schemas.microsoft.com/office/drawing/2014/main" id="{A751F34E-CB38-4D2F-B4A9-75905E0285B5}"/>
              </a:ext>
            </a:extLst>
          </p:cNvPr>
          <p:cNvSpPr/>
          <p:nvPr userDrawn="1"/>
        </p:nvSpPr>
        <p:spPr>
          <a:xfrm>
            <a:off x="3223419" y="1089850"/>
            <a:ext cx="35944" cy="140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5" name="Rectangle 63">
            <a:extLst>
              <a:ext uri="{FF2B5EF4-FFF2-40B4-BE49-F238E27FC236}">
                <a16:creationId xmlns="" xmlns:a16="http://schemas.microsoft.com/office/drawing/2014/main" id="{F819EBA9-C914-411D-81E3-28B69329C143}"/>
              </a:ext>
            </a:extLst>
          </p:cNvPr>
          <p:cNvSpPr/>
          <p:nvPr userDrawn="1"/>
        </p:nvSpPr>
        <p:spPr>
          <a:xfrm>
            <a:off x="6112509" y="1089850"/>
            <a:ext cx="35944" cy="140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B257A317-0112-48EB-8775-73B19DA39741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5DF4C400-B22F-4F61-9C68-9ABEB58044BA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9">
            <a:extLst>
              <a:ext uri="{FF2B5EF4-FFF2-40B4-BE49-F238E27FC236}">
                <a16:creationId xmlns="" xmlns:a16="http://schemas.microsoft.com/office/drawing/2014/main" id="{FCCBEB02-DC6D-4E16-A723-5B07600642E0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335760" y="3141670"/>
            <a:ext cx="2696400" cy="273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52" name="Content Placeholder 9">
            <a:extLst>
              <a:ext uri="{FF2B5EF4-FFF2-40B4-BE49-F238E27FC236}">
                <a16:creationId xmlns="" xmlns:a16="http://schemas.microsoft.com/office/drawing/2014/main" id="{AF30ADDF-A69F-4368-8B02-21661271B6B9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224329" y="3141670"/>
            <a:ext cx="2696400" cy="273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53" name="Content Placeholder 9">
            <a:extLst>
              <a:ext uri="{FF2B5EF4-FFF2-40B4-BE49-F238E27FC236}">
                <a16:creationId xmlns="" xmlns:a16="http://schemas.microsoft.com/office/drawing/2014/main" id="{CFB7A1AD-DD9C-41F3-8446-8ECA9AC76DD1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6112557" y="3141670"/>
            <a:ext cx="2696400" cy="273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8" name="Текст 5">
            <a:extLst>
              <a:ext uri="{FF2B5EF4-FFF2-40B4-BE49-F238E27FC236}">
                <a16:creationId xmlns="" xmlns:a16="http://schemas.microsoft.com/office/drawing/2014/main" id="{68C5518C-D0F8-428B-BCD0-35FF1DC16E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38" y="1089850"/>
            <a:ext cx="26604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9" name="Текст 5">
            <a:extLst>
              <a:ext uri="{FF2B5EF4-FFF2-40B4-BE49-F238E27FC236}">
                <a16:creationId xmlns="" xmlns:a16="http://schemas.microsoft.com/office/drawing/2014/main" id="{2798F1A9-F61E-4F2E-BCA6-7B63CB099603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3262563" y="1089850"/>
            <a:ext cx="26604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0" name="Текст 5">
            <a:extLst>
              <a:ext uri="{FF2B5EF4-FFF2-40B4-BE49-F238E27FC236}">
                <a16:creationId xmlns="" xmlns:a16="http://schemas.microsoft.com/office/drawing/2014/main" id="{8F6777F2-B252-4CDE-B554-9A04F8800C8E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6140700" y="1089850"/>
            <a:ext cx="26604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C4D2522E-C6AA-4E56-9852-C8DF5E49DD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="" xmlns:a16="http://schemas.microsoft.com/office/drawing/2014/main" id="{E450B4A7-D8B2-495C-86ED-61E12C7AB0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05E88059-444D-4F2C-A806-7B893298E4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199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816" userDrawn="1">
          <p15:clr>
            <a:srgbClr val="FBAE40"/>
          </p15:clr>
        </p15:guide>
        <p15:guide id="2" pos="1910" userDrawn="1">
          <p15:clr>
            <a:srgbClr val="FBAE40"/>
          </p15:clr>
        </p15:guide>
        <p15:guide id="4" pos="3850" userDrawn="1">
          <p15:clr>
            <a:srgbClr val="FBAE40"/>
          </p15:clr>
        </p15:guide>
        <p15:guide id="5" pos="2030" userDrawn="1">
          <p15:clr>
            <a:srgbClr val="FBAE40"/>
          </p15:clr>
        </p15:guide>
        <p15:guide id="6" pos="3731" userDrawn="1">
          <p15:clr>
            <a:srgbClr val="FBAE40"/>
          </p15:clr>
        </p15:guide>
        <p15:guide id="8" orient="horz" pos="1570" userDrawn="1">
          <p15:clr>
            <a:srgbClr val="FBAE40"/>
          </p15:clr>
        </p15:guide>
        <p15:guide id="9" orient="horz" pos="1729" userDrawn="1">
          <p15:clr>
            <a:srgbClr val="FBAE40"/>
          </p15:clr>
        </p15:guide>
        <p15:guide id="10" orient="horz" pos="1933" userDrawn="1">
          <p15:clr>
            <a:srgbClr val="FBAE40"/>
          </p15:clr>
        </p15:guide>
        <p15:guide id="11" orient="horz" pos="3702" userDrawn="1">
          <p15:clr>
            <a:srgbClr val="FBAE40"/>
          </p15:clr>
        </p15:guide>
        <p15:guide id="12" orient="horz" pos="197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C6FB9BDD-0F47-4592-B121-06ABC7F01DA9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="" xmlns:a16="http://schemas.microsoft.com/office/drawing/2014/main" id="{838F9B92-E48B-4EC0-9C45-F73896C29B1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8205E3D0-EDC4-4444-81F8-8A46B4C739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4" name="Graphic 21">
            <a:extLst>
              <a:ext uri="{FF2B5EF4-FFF2-40B4-BE49-F238E27FC236}">
                <a16:creationId xmlns="" xmlns:a16="http://schemas.microsoft.com/office/drawing/2014/main" id="{C32B7444-3D8C-4F3E-A104-C6E3D2EEBA1A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A98EEDDB-620F-415C-BFB0-D8E6A2E8BDF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E13D2E79-EE1F-449B-9F68-C10249217310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7" name="Graphic 20">
            <a:extLst>
              <a:ext uri="{FF2B5EF4-FFF2-40B4-BE49-F238E27FC236}">
                <a16:creationId xmlns="" xmlns:a16="http://schemas.microsoft.com/office/drawing/2014/main" id="{DB560E4B-9D6C-44C2-B09D-C033F5FA9A4B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A167AC0D-606B-4D06-A964-54DE55AD163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DA1B0671-D3BC-4770-8B95-6C2FC7F99DD5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66627B78-647D-4F34-9246-130FE7CFEAFE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64EDEA62-1FE3-4342-94D8-77BE85DBF081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3253F6F9-6EB8-46C8-B0D5-AD68ED15776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="" xmlns:a16="http://schemas.microsoft.com/office/drawing/2014/main" id="{8045B2BB-2FA9-4F32-B143-7AB7862D4DF0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="" xmlns:a16="http://schemas.microsoft.com/office/drawing/2014/main" id="{C81460CA-49E4-43F5-8401-C416096E79B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37E4B9A1-C805-414F-A62B-8CE27FE23F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6" name="Text Placeholder 4">
            <a:extLst>
              <a:ext uri="{FF2B5EF4-FFF2-40B4-BE49-F238E27FC236}">
                <a16:creationId xmlns="" xmlns:a16="http://schemas.microsoft.com/office/drawing/2014/main" id="{2C23C98D-DDE6-4A9E-AAEA-1FFB73D1B5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328B9CD6-154D-49E6-9D85-CD1DCA4A0F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3D42032-8E6F-4AFC-97AA-F96B89691F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3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153747" y="1256708"/>
            <a:ext cx="909950" cy="60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7684" y="3084920"/>
            <a:ext cx="702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7684" y="4766022"/>
            <a:ext cx="4952666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=""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7684" y="5226354"/>
            <a:ext cx="495266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4475013" y="-1864268"/>
            <a:ext cx="454720" cy="8199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8748196" y="2517112"/>
            <a:ext cx="454819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4CEF356-4BE7-42E0-9E33-044DDD71E4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A3172E4A-CF33-4C40-A5D0-6AEB36A581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755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69107" y="1026158"/>
            <a:ext cx="3193675" cy="2055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076" y="959277"/>
            <a:ext cx="3424669" cy="5436560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4740726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3545275" y="5142619"/>
            <a:ext cx="452699" cy="20537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=""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98492" y="1208829"/>
            <a:ext cx="4002608" cy="1439497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361" y="2942381"/>
            <a:ext cx="39629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36361" y="3420492"/>
            <a:ext cx="39629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0552A32-07E2-4B12-A1E8-AABDFE9CC9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2231" y="50750"/>
            <a:ext cx="668258" cy="8129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85F8885-617F-4D23-803D-01166582C6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18682" y="4154837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71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="" xmlns:a16="http://schemas.microsoft.com/office/drawing/2014/main" id="{909F1A8E-6A45-404F-8ACE-D5C6D24098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2457" y="4086130"/>
            <a:ext cx="212388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="" xmlns:a16="http://schemas.microsoft.com/office/drawing/2014/main" id="{C6A7E253-0185-4935-85AA-01FB3A935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2456" y="4889367"/>
            <a:ext cx="212388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1500" smtClean="0"/>
            </a:lvl2pPr>
            <a:lvl3pPr>
              <a:defRPr lang="en-US" sz="1350" smtClean="0"/>
            </a:lvl3pPr>
            <a:lvl4pPr>
              <a:defRPr lang="en-US" sz="1200" smtClean="0"/>
            </a:lvl4pPr>
            <a:lvl5pPr>
              <a:defRPr lang="en-US" sz="1200"/>
            </a:lvl5pPr>
          </a:lstStyle>
          <a:p>
            <a:pPr marL="171438" lvl="0" indent="-171438"/>
            <a:r>
              <a:rPr lang="en-US" dirty="0"/>
              <a:t>E-mail</a:t>
            </a:r>
          </a:p>
        </p:txBody>
      </p:sp>
      <p:cxnSp>
        <p:nvCxnSpPr>
          <p:cNvPr id="34" name="Straight Connector 14">
            <a:extLst>
              <a:ext uri="{FF2B5EF4-FFF2-40B4-BE49-F238E27FC236}">
                <a16:creationId xmlns="" xmlns:a16="http://schemas.microsoft.com/office/drawing/2014/main" id="{B0BED696-C1F7-4C85-944D-ABEFD9003DC3}"/>
              </a:ext>
            </a:extLst>
          </p:cNvPr>
          <p:cNvCxnSpPr>
            <a:cxnSpLocks/>
          </p:cNvCxnSpPr>
          <p:nvPr userDrawn="1"/>
        </p:nvCxnSpPr>
        <p:spPr>
          <a:xfrm>
            <a:off x="347442" y="5438313"/>
            <a:ext cx="257889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4">
            <a:extLst>
              <a:ext uri="{FF2B5EF4-FFF2-40B4-BE49-F238E27FC236}">
                <a16:creationId xmlns="" xmlns:a16="http://schemas.microsoft.com/office/drawing/2014/main" id="{03B7F029-AB82-4703-9854-E95C558026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2456" y="5667220"/>
            <a:ext cx="212388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1500" smtClean="0"/>
            </a:lvl2pPr>
            <a:lvl3pPr>
              <a:defRPr lang="en-US" sz="1350" smtClean="0"/>
            </a:lvl3pPr>
            <a:lvl4pPr>
              <a:defRPr lang="en-US" sz="1200" smtClean="0"/>
            </a:lvl4pPr>
            <a:lvl5pPr>
              <a:defRPr lang="en-US" sz="1200"/>
            </a:lvl5pPr>
          </a:lstStyle>
          <a:p>
            <a:pPr marL="171438" lvl="0" indent="-171438"/>
            <a:r>
              <a:rPr lang="ru-RU" dirty="0"/>
              <a:t>Сайт</a:t>
            </a:r>
            <a:endParaRPr lang="en-US" dirty="0"/>
          </a:p>
        </p:txBody>
      </p:sp>
      <p:cxnSp>
        <p:nvCxnSpPr>
          <p:cNvPr id="18" name="Straight Connector 6">
            <a:extLst>
              <a:ext uri="{FF2B5EF4-FFF2-40B4-BE49-F238E27FC236}">
                <a16:creationId xmlns="" xmlns:a16="http://schemas.microsoft.com/office/drawing/2014/main" id="{19C19660-D922-4E08-AA2E-8AC24A270EE6}"/>
              </a:ext>
            </a:extLst>
          </p:cNvPr>
          <p:cNvCxnSpPr>
            <a:cxnSpLocks/>
          </p:cNvCxnSpPr>
          <p:nvPr userDrawn="1"/>
        </p:nvCxnSpPr>
        <p:spPr>
          <a:xfrm>
            <a:off x="347441" y="4621645"/>
            <a:ext cx="25788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E92DF0CB-996F-4698-8DDD-5CDDD244C49D}"/>
              </a:ext>
            </a:extLst>
          </p:cNvPr>
          <p:cNvGrpSpPr/>
          <p:nvPr userDrawn="1"/>
        </p:nvGrpSpPr>
        <p:grpSpPr>
          <a:xfrm>
            <a:off x="1" y="6669093"/>
            <a:ext cx="9143850" cy="188913"/>
            <a:chOff x="1" y="6669086"/>
            <a:chExt cx="12191800" cy="188913"/>
          </a:xfrm>
        </p:grpSpPr>
        <p:sp>
          <p:nvSpPr>
            <p:cNvPr id="16" name="Rectangle 17">
              <a:extLst>
                <a:ext uri="{FF2B5EF4-FFF2-40B4-BE49-F238E27FC236}">
                  <a16:creationId xmlns="" xmlns:a16="http://schemas.microsoft.com/office/drawing/2014/main" id="{6006DAF8-6912-40AC-8FB7-DBB8152ADF32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="" xmlns:a16="http://schemas.microsoft.com/office/drawing/2014/main" id="{497CD7D4-F97C-452E-9A26-7E391799B8F0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9" name="Rectangle 19">
              <a:extLst>
                <a:ext uri="{FF2B5EF4-FFF2-40B4-BE49-F238E27FC236}">
                  <a16:creationId xmlns="" xmlns:a16="http://schemas.microsoft.com/office/drawing/2014/main" id="{501F045D-E3A7-461C-8102-459AD925D2F0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39" name="Graphic 20">
            <a:extLst>
              <a:ext uri="{FF2B5EF4-FFF2-40B4-BE49-F238E27FC236}">
                <a16:creationId xmlns="" xmlns:a16="http://schemas.microsoft.com/office/drawing/2014/main" id="{457CAEB7-3F56-479E-B195-55C9BC153DFA}"/>
              </a:ext>
            </a:extLst>
          </p:cNvPr>
          <p:cNvSpPr/>
          <p:nvPr userDrawn="1"/>
        </p:nvSpPr>
        <p:spPr>
          <a:xfrm>
            <a:off x="409542" y="4043702"/>
            <a:ext cx="212003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0" name="Graphic 21">
            <a:extLst>
              <a:ext uri="{FF2B5EF4-FFF2-40B4-BE49-F238E27FC236}">
                <a16:creationId xmlns="" xmlns:a16="http://schemas.microsoft.com/office/drawing/2014/main" id="{DA25FA6D-C4F3-41A7-AEB7-7269D85DF7B5}"/>
              </a:ext>
            </a:extLst>
          </p:cNvPr>
          <p:cNvSpPr/>
          <p:nvPr userDrawn="1"/>
        </p:nvSpPr>
        <p:spPr>
          <a:xfrm>
            <a:off x="350378" y="4909340"/>
            <a:ext cx="33033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41" name="Graphic 22">
            <a:extLst>
              <a:ext uri="{FF2B5EF4-FFF2-40B4-BE49-F238E27FC236}">
                <a16:creationId xmlns="" xmlns:a16="http://schemas.microsoft.com/office/drawing/2014/main" id="{3BFA42F1-4270-463D-AB74-6360B7377434}"/>
              </a:ext>
            </a:extLst>
          </p:cNvPr>
          <p:cNvGrpSpPr/>
          <p:nvPr userDrawn="1"/>
        </p:nvGrpSpPr>
        <p:grpSpPr>
          <a:xfrm>
            <a:off x="353671" y="5626540"/>
            <a:ext cx="323744" cy="286898"/>
            <a:chOff x="464332" y="5626540"/>
            <a:chExt cx="323744" cy="286898"/>
          </a:xfrm>
        </p:grpSpPr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C3D141FC-405B-4D8A-BF54-05DD5F45E7E9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7B24CB02-1AE9-4BB0-84A0-7004813ED3FE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3203C979-843F-414A-A4C9-F19C50D94A05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19C80004-FDBB-41A2-8A18-F5935630B8CA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72626DE6-25E0-4F77-832F-5FD374694B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A9A4F0E7-BD39-4DFE-9233-F835E2636E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5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799EDD7A-BB34-46D7-8F7A-856A2D9A72A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09244" y="4876675"/>
            <a:ext cx="3104122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="" xmlns:a16="http://schemas.microsoft.com/office/drawing/2014/main" id="{98AF9379-F1CB-4482-9469-E32874EC69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09244" y="5667220"/>
            <a:ext cx="3104122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1500" smtClean="0"/>
            </a:lvl2pPr>
            <a:lvl3pPr>
              <a:defRPr lang="en-US" sz="1350" smtClean="0"/>
            </a:lvl3pPr>
            <a:lvl4pPr>
              <a:defRPr lang="en-US" sz="1200" smtClean="0"/>
            </a:lvl4pPr>
            <a:lvl5pPr>
              <a:defRPr lang="en-US" sz="1200"/>
            </a:lvl5pPr>
          </a:lstStyle>
          <a:p>
            <a:pPr marL="171438" lvl="0" indent="-171438"/>
            <a:r>
              <a:rPr lang="en-US" dirty="0"/>
              <a:t>E-mail</a:t>
            </a:r>
          </a:p>
        </p:txBody>
      </p:sp>
      <p:cxnSp>
        <p:nvCxnSpPr>
          <p:cNvPr id="29" name="Straight Connector 6">
            <a:extLst>
              <a:ext uri="{FF2B5EF4-FFF2-40B4-BE49-F238E27FC236}">
                <a16:creationId xmlns="" xmlns:a16="http://schemas.microsoft.com/office/drawing/2014/main" id="{C12BA264-7AFC-46B9-A63D-B9CE6F1E89F0}"/>
              </a:ext>
            </a:extLst>
          </p:cNvPr>
          <p:cNvCxnSpPr>
            <a:cxnSpLocks/>
          </p:cNvCxnSpPr>
          <p:nvPr userDrawn="1"/>
        </p:nvCxnSpPr>
        <p:spPr>
          <a:xfrm>
            <a:off x="354230" y="4621645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">
            <a:extLst>
              <a:ext uri="{FF2B5EF4-FFF2-40B4-BE49-F238E27FC236}">
                <a16:creationId xmlns="" xmlns:a16="http://schemas.microsoft.com/office/drawing/2014/main" id="{EF614C75-DC8A-41C9-96BD-6EB2E1F7F12D}"/>
              </a:ext>
            </a:extLst>
          </p:cNvPr>
          <p:cNvCxnSpPr>
            <a:cxnSpLocks/>
          </p:cNvCxnSpPr>
          <p:nvPr userDrawn="1"/>
        </p:nvCxnSpPr>
        <p:spPr>
          <a:xfrm>
            <a:off x="354230" y="5438313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4">
            <a:extLst>
              <a:ext uri="{FF2B5EF4-FFF2-40B4-BE49-F238E27FC236}">
                <a16:creationId xmlns="" xmlns:a16="http://schemas.microsoft.com/office/drawing/2014/main" id="{7036DDD2-C3AA-42D9-BCB7-B7DF4139EBAD}"/>
              </a:ext>
            </a:extLst>
          </p:cNvPr>
          <p:cNvCxnSpPr>
            <a:cxnSpLocks/>
          </p:cNvCxnSpPr>
          <p:nvPr userDrawn="1"/>
        </p:nvCxnSpPr>
        <p:spPr>
          <a:xfrm>
            <a:off x="354230" y="3036480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5">
            <a:extLst>
              <a:ext uri="{FF2B5EF4-FFF2-40B4-BE49-F238E27FC236}">
                <a16:creationId xmlns="" xmlns:a16="http://schemas.microsoft.com/office/drawing/2014/main" id="{0613516D-5698-450A-994F-CA254B4EC62A}"/>
              </a:ext>
            </a:extLst>
          </p:cNvPr>
          <p:cNvCxnSpPr>
            <a:cxnSpLocks/>
          </p:cNvCxnSpPr>
          <p:nvPr userDrawn="1"/>
        </p:nvCxnSpPr>
        <p:spPr>
          <a:xfrm>
            <a:off x="354230" y="3803345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="" xmlns:a16="http://schemas.microsoft.com/office/drawing/2014/main" id="{BFBE4325-D9EF-4190-96C7-F7B9B006A9FD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09244" y="4086129"/>
            <a:ext cx="3104122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07991" lvl="0" indent="-107991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="" xmlns:a16="http://schemas.microsoft.com/office/drawing/2014/main" id="{52FCCBE5-E3B5-42F8-956D-91D0103B315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09244" y="3307899"/>
            <a:ext cx="3104122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3E539423-0E10-4E4F-B7BC-4B30352956E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09244" y="2517354"/>
            <a:ext cx="3104122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39" name="Группа 14">
            <a:extLst>
              <a:ext uri="{FF2B5EF4-FFF2-40B4-BE49-F238E27FC236}">
                <a16:creationId xmlns="" xmlns:a16="http://schemas.microsoft.com/office/drawing/2014/main" id="{1E08B463-FE8E-4D73-9A2D-0BD69D91FE8A}"/>
              </a:ext>
            </a:extLst>
          </p:cNvPr>
          <p:cNvGrpSpPr/>
          <p:nvPr userDrawn="1"/>
        </p:nvGrpSpPr>
        <p:grpSpPr>
          <a:xfrm>
            <a:off x="1" y="6669093"/>
            <a:ext cx="9143850" cy="188913"/>
            <a:chOff x="1" y="6669086"/>
            <a:chExt cx="12191800" cy="188913"/>
          </a:xfrm>
        </p:grpSpPr>
        <p:sp>
          <p:nvSpPr>
            <p:cNvPr id="40" name="Rectangle 17">
              <a:extLst>
                <a:ext uri="{FF2B5EF4-FFF2-40B4-BE49-F238E27FC236}">
                  <a16:creationId xmlns="" xmlns:a16="http://schemas.microsoft.com/office/drawing/2014/main" id="{FCA269F9-D651-43C4-863F-E43C2726E406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41" name="Rectangle 18">
              <a:extLst>
                <a:ext uri="{FF2B5EF4-FFF2-40B4-BE49-F238E27FC236}">
                  <a16:creationId xmlns="" xmlns:a16="http://schemas.microsoft.com/office/drawing/2014/main" id="{5C315E23-363E-4B69-B70C-36826CDBEE8A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45" name="Rectangle 19">
              <a:extLst>
                <a:ext uri="{FF2B5EF4-FFF2-40B4-BE49-F238E27FC236}">
                  <a16:creationId xmlns="" xmlns:a16="http://schemas.microsoft.com/office/drawing/2014/main" id="{CCAC53E5-7976-4BA3-8775-6C248B640869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50" name="Graphic 44">
            <a:extLst>
              <a:ext uri="{FF2B5EF4-FFF2-40B4-BE49-F238E27FC236}">
                <a16:creationId xmlns="" xmlns:a16="http://schemas.microsoft.com/office/drawing/2014/main" id="{64C20BB3-15BF-492F-BC32-0CF96A00773D}"/>
              </a:ext>
            </a:extLst>
          </p:cNvPr>
          <p:cNvGrpSpPr/>
          <p:nvPr userDrawn="1"/>
        </p:nvGrpSpPr>
        <p:grpSpPr>
          <a:xfrm>
            <a:off x="368493" y="2459918"/>
            <a:ext cx="294965" cy="336457"/>
            <a:chOff x="485030" y="2459918"/>
            <a:chExt cx="294965" cy="336457"/>
          </a:xfrm>
        </p:grpSpPr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424F0BD5-2F63-4BE8-AEF0-71375331D62C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4FA19186-E2CA-426A-A6DD-D4FB39E90127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3" name="Graphic 47">
            <a:extLst>
              <a:ext uri="{FF2B5EF4-FFF2-40B4-BE49-F238E27FC236}">
                <a16:creationId xmlns="" xmlns:a16="http://schemas.microsoft.com/office/drawing/2014/main" id="{E237CBF8-0E5B-4AB5-AAEC-2781B031BB70}"/>
              </a:ext>
            </a:extLst>
          </p:cNvPr>
          <p:cNvSpPr/>
          <p:nvPr userDrawn="1"/>
        </p:nvSpPr>
        <p:spPr>
          <a:xfrm>
            <a:off x="346675" y="3276585"/>
            <a:ext cx="338600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54" name="Graphic 48">
            <a:extLst>
              <a:ext uri="{FF2B5EF4-FFF2-40B4-BE49-F238E27FC236}">
                <a16:creationId xmlns="" xmlns:a16="http://schemas.microsoft.com/office/drawing/2014/main" id="{439FBF18-73A5-4196-B8EF-2633E0EE9453}"/>
              </a:ext>
            </a:extLst>
          </p:cNvPr>
          <p:cNvGrpSpPr/>
          <p:nvPr userDrawn="1"/>
        </p:nvGrpSpPr>
        <p:grpSpPr>
          <a:xfrm>
            <a:off x="408484" y="4043450"/>
            <a:ext cx="214982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55" name="Полилиния: фигура 54">
              <a:extLst>
                <a:ext uri="{FF2B5EF4-FFF2-40B4-BE49-F238E27FC236}">
                  <a16:creationId xmlns="" xmlns:a16="http://schemas.microsoft.com/office/drawing/2014/main" id="{F3DA3C9F-F39F-449B-A8ED-EF6510C53454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="" xmlns:a16="http://schemas.microsoft.com/office/drawing/2014/main" id="{D84942EA-7357-46BA-8B3D-B8D936538AF1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7" name="Полилиния: фигура 56">
              <a:extLst>
                <a:ext uri="{FF2B5EF4-FFF2-40B4-BE49-F238E27FC236}">
                  <a16:creationId xmlns="" xmlns:a16="http://schemas.microsoft.com/office/drawing/2014/main" id="{DBE95EAE-3988-4364-BF67-C311AC08D39B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8" name="Полилиния: фигура 57">
              <a:extLst>
                <a:ext uri="{FF2B5EF4-FFF2-40B4-BE49-F238E27FC236}">
                  <a16:creationId xmlns="" xmlns:a16="http://schemas.microsoft.com/office/drawing/2014/main" id="{ECF32E63-2181-4CB6-8738-A23F4F50DDEC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9" name="Graphic 20">
            <a:extLst>
              <a:ext uri="{FF2B5EF4-FFF2-40B4-BE49-F238E27FC236}">
                <a16:creationId xmlns="" xmlns:a16="http://schemas.microsoft.com/office/drawing/2014/main" id="{62CAC237-F2C3-4F18-8FA7-00048FF6DD28}"/>
              </a:ext>
            </a:extLst>
          </p:cNvPr>
          <p:cNvSpPr/>
          <p:nvPr userDrawn="1"/>
        </p:nvSpPr>
        <p:spPr>
          <a:xfrm>
            <a:off x="409004" y="4861750"/>
            <a:ext cx="213943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0" name="Graphic 21">
            <a:extLst>
              <a:ext uri="{FF2B5EF4-FFF2-40B4-BE49-F238E27FC236}">
                <a16:creationId xmlns="" xmlns:a16="http://schemas.microsoft.com/office/drawing/2014/main" id="{280E6312-5D35-434E-8693-6462F8492510}"/>
              </a:ext>
            </a:extLst>
          </p:cNvPr>
          <p:cNvSpPr/>
          <p:nvPr userDrawn="1"/>
        </p:nvSpPr>
        <p:spPr>
          <a:xfrm>
            <a:off x="349298" y="5674517"/>
            <a:ext cx="333355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6E139653-CDEA-4804-9933-04BC8558CF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F15F3D28-95EC-4538-9788-E5E6A5E1B8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714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Пусто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54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50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54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72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144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1_Титул">
  <p:cSld name="3_1_Титул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>
            <a:spLocks noGrp="1"/>
          </p:cNvSpPr>
          <p:nvPr>
            <p:ph type="pic" idx="2"/>
          </p:nvPr>
        </p:nvSpPr>
        <p:spPr>
          <a:xfrm>
            <a:off x="5725002" y="7"/>
            <a:ext cx="3419001" cy="5471511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59" name="Google Shape;59;p14"/>
          <p:cNvSpPr/>
          <p:nvPr/>
        </p:nvSpPr>
        <p:spPr>
          <a:xfrm rot="5400000">
            <a:off x="-57770" y="6453612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4"/>
          <p:cNvSpPr/>
          <p:nvPr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4"/>
          <p:cNvSpPr/>
          <p:nvPr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4"/>
          <p:cNvSpPr txBox="1">
            <a:spLocks noGrp="1"/>
          </p:cNvSpPr>
          <p:nvPr>
            <p:ph type="ctrTitle"/>
          </p:nvPr>
        </p:nvSpPr>
        <p:spPr>
          <a:xfrm>
            <a:off x="325016" y="1493235"/>
            <a:ext cx="4716885" cy="1387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1"/>
          </p:nvPr>
        </p:nvSpPr>
        <p:spPr>
          <a:xfrm>
            <a:off x="325016" y="3122149"/>
            <a:ext cx="471688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350"/>
              <a:buNone/>
              <a:defRPr sz="1350"/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64" name="Google Shape;64;p14"/>
          <p:cNvGrpSpPr/>
          <p:nvPr/>
        </p:nvGrpSpPr>
        <p:grpSpPr>
          <a:xfrm>
            <a:off x="334772" y="3779362"/>
            <a:ext cx="184083" cy="209693"/>
            <a:chOff x="433348" y="3779361"/>
            <a:chExt cx="184083" cy="209693"/>
          </a:xfrm>
        </p:grpSpPr>
        <p:sp>
          <p:nvSpPr>
            <p:cNvPr id="65" name="Google Shape;65;p14"/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/>
              <a:ahLst/>
              <a:cxnLst/>
              <a:rect l="l" t="t" r="r" b="b"/>
              <a:pathLst>
                <a:path w="123990" h="115473" extrusionOk="0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4"/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/>
              <a:ahLst/>
              <a:cxnLst/>
              <a:rect l="l" t="t" r="r" b="b"/>
              <a:pathLst>
                <a:path w="184083" h="85719" extrusionOk="0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67;p14"/>
          <p:cNvGrpSpPr/>
          <p:nvPr/>
        </p:nvGrpSpPr>
        <p:grpSpPr>
          <a:xfrm>
            <a:off x="312511" y="4113887"/>
            <a:ext cx="227082" cy="226287"/>
            <a:chOff x="416680" y="4113887"/>
            <a:chExt cx="227082" cy="226287"/>
          </a:xfrm>
        </p:grpSpPr>
        <p:sp>
          <p:nvSpPr>
            <p:cNvPr id="68" name="Google Shape;68;p14"/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/>
              <a:ahLst/>
              <a:cxnLst/>
              <a:rect l="l" t="t" r="r" b="b"/>
              <a:pathLst>
                <a:path w="227082" h="226287" extrusionOk="0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/>
              <a:ahLst/>
              <a:cxnLst/>
              <a:rect l="l" t="t" r="r" b="b"/>
              <a:pathLst>
                <a:path w="25311" h="26577" extrusionOk="0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" name="Google Shape;75;p14"/>
          <p:cNvSpPr txBox="1">
            <a:spLocks noGrp="1"/>
          </p:cNvSpPr>
          <p:nvPr>
            <p:ph type="body" idx="3"/>
          </p:nvPr>
        </p:nvSpPr>
        <p:spPr>
          <a:xfrm>
            <a:off x="618430" y="3800758"/>
            <a:ext cx="1337245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4"/>
          </p:nvPr>
        </p:nvSpPr>
        <p:spPr>
          <a:xfrm>
            <a:off x="618430" y="4144694"/>
            <a:ext cx="1337245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77" name="Google Shape;7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66382" y="45799"/>
            <a:ext cx="775613" cy="12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5723" y="4681343"/>
            <a:ext cx="881601" cy="114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07137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1_Основной слайд">
  <p:cSld name="2_1_Основной слайд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1"/>
          <p:cNvSpPr txBox="1">
            <a:spLocks noGrp="1"/>
          </p:cNvSpPr>
          <p:nvPr>
            <p:ph type="title"/>
          </p:nvPr>
        </p:nvSpPr>
        <p:spPr>
          <a:xfrm>
            <a:off x="335757" y="188119"/>
            <a:ext cx="7322344" cy="589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21"/>
          <p:cNvSpPr txBox="1">
            <a:spLocks noGrp="1"/>
          </p:cNvSpPr>
          <p:nvPr>
            <p:ph type="ftr" idx="11"/>
          </p:nvPr>
        </p:nvSpPr>
        <p:spPr>
          <a:xfrm>
            <a:off x="335759" y="6423496"/>
            <a:ext cx="813958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ldNum" idx="12"/>
          </p:nvPr>
        </p:nvSpPr>
        <p:spPr>
          <a:xfrm>
            <a:off x="8558213" y="6461969"/>
            <a:ext cx="25003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233" name="Google Shape;233;p21"/>
          <p:cNvCxnSpPr/>
          <p:nvPr/>
        </p:nvCxnSpPr>
        <p:spPr>
          <a:xfrm>
            <a:off x="335757" y="906729"/>
            <a:ext cx="8465344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4" name="Google Shape;234;p21"/>
          <p:cNvCxnSpPr/>
          <p:nvPr/>
        </p:nvCxnSpPr>
        <p:spPr>
          <a:xfrm>
            <a:off x="335757" y="6305776"/>
            <a:ext cx="8465344" cy="0"/>
          </a:xfrm>
          <a:prstGeom prst="straightConnector1">
            <a:avLst/>
          </a:prstGeom>
          <a:noFill/>
          <a:ln w="9525" cap="flat" cmpd="sng">
            <a:solidFill>
              <a:srgbClr val="B7B7B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35" name="Google Shape;235;p21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1213" y="565275"/>
            <a:ext cx="949888" cy="148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1"/>
          <p:cNvSpPr txBox="1">
            <a:spLocks noGrp="1"/>
          </p:cNvSpPr>
          <p:nvPr>
            <p:ph type="body" idx="1"/>
          </p:nvPr>
        </p:nvSpPr>
        <p:spPr>
          <a:xfrm>
            <a:off x="338931" y="1089850"/>
            <a:ext cx="8462169" cy="50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─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4098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68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18593BB-B89D-4230-AEB5-D90F9225FF53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6820AE5-62B1-414B-80FE-2AFD0A76C0A0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F0EB3A75-459B-4A6D-8FEE-8BAE16CC45CE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34AE5BAB-FF7E-4F6A-963E-D44BBCFFD8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5087093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A9ECD82C-4554-4B8B-B82A-B2AFC758FA0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508709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="" xmlns:a16="http://schemas.microsoft.com/office/drawing/2014/main" id="{38962044-D28C-4D5A-840F-73678A7C2E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="" xmlns:a16="http://schemas.microsoft.com/office/drawing/2014/main" id="{703F1DF3-E5F0-4118-8A49-D131D529F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grpSp>
        <p:nvGrpSpPr>
          <p:cNvPr id="35" name="Graphic 21">
            <a:extLst>
              <a:ext uri="{FF2B5EF4-FFF2-40B4-BE49-F238E27FC236}">
                <a16:creationId xmlns="" xmlns:a16="http://schemas.microsoft.com/office/drawing/2014/main" id="{A6017365-70B4-499B-8EA1-6797665DBB74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36" name="Полилиния: фигура 35">
              <a:extLst>
                <a:ext uri="{FF2B5EF4-FFF2-40B4-BE49-F238E27FC236}">
                  <a16:creationId xmlns="" xmlns:a16="http://schemas.microsoft.com/office/drawing/2014/main" id="{354BF6F7-DB2A-410D-9F62-65D5AE6D5E2D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="" xmlns:a16="http://schemas.microsoft.com/office/drawing/2014/main" id="{7164D106-14C8-45A0-BDD3-B37D984704C1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aphic 20">
            <a:extLst>
              <a:ext uri="{FF2B5EF4-FFF2-40B4-BE49-F238E27FC236}">
                <a16:creationId xmlns="" xmlns:a16="http://schemas.microsoft.com/office/drawing/2014/main" id="{3F96E3C5-14C9-430F-A5D9-4DBC1E980268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39" name="Полилиния: фигура 38">
              <a:extLst>
                <a:ext uri="{FF2B5EF4-FFF2-40B4-BE49-F238E27FC236}">
                  <a16:creationId xmlns="" xmlns:a16="http://schemas.microsoft.com/office/drawing/2014/main" id="{EA1794F8-AF14-4544-BA32-64E60BAEDC87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="" xmlns:a16="http://schemas.microsoft.com/office/drawing/2014/main" id="{0B827382-32AD-4989-8AF1-68986FEE73CF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9B4735BF-2B72-4A5E-A1FC-692FF90A00A1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68CC3C61-E03D-4CCE-8417-07DC093ED3D8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15271A55-7855-4900-BDE0-10C48A51FAA3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6ACA2179-AD04-4A19-8039-B2B94B91BCDC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8AEC5509-423D-4E0A-95FD-9E3C156EF61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59608D5-A2AD-4CA8-9AAD-E7E6024B7C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D36600C-5EBB-4377-8B70-7440FF159B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761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>
            <a:extLst>
              <a:ext uri="{FF2B5EF4-FFF2-40B4-BE49-F238E27FC236}">
                <a16:creationId xmlns="" xmlns:a16="http://schemas.microsoft.com/office/drawing/2014/main" id="{5693BCAD-21EE-42DF-A3BA-7E058C64B243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3F00A39C-E6E6-4160-8393-6FAC9E5808D9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60A9704-48A9-44F8-B5C9-94AA2476859D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="" xmlns:a16="http://schemas.microsoft.com/office/drawing/2014/main" id="{B871A7BE-6EC6-413A-9DBD-0BD54CFA8B9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5087093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8574F1E2-480D-461E-8F83-B25F6A0432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5087093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4" name="Graphic 21">
            <a:extLst>
              <a:ext uri="{FF2B5EF4-FFF2-40B4-BE49-F238E27FC236}">
                <a16:creationId xmlns="" xmlns:a16="http://schemas.microsoft.com/office/drawing/2014/main" id="{D110CE65-6F2A-4A8E-BF4B-394BC0EA6450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3128E35E-A40C-4439-BEBD-02283C7CC55E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4C1ED555-7675-4551-BA68-7EB2D20CA838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Graphic 20">
            <a:extLst>
              <a:ext uri="{FF2B5EF4-FFF2-40B4-BE49-F238E27FC236}">
                <a16:creationId xmlns="" xmlns:a16="http://schemas.microsoft.com/office/drawing/2014/main" id="{48B1993E-CB05-4648-90DC-B99584B8046C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681F99C9-424A-4659-9F4B-91A0D726037B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47457EBF-8B85-47E9-892E-6282DBCFD0C8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97DD9B63-6685-451F-9042-75AAD9D8B919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64E2278B-D8E0-4A15-94C4-C8A3D2D19FC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00391A6C-D4ED-423D-951B-EF197D614D99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="" xmlns:a16="http://schemas.microsoft.com/office/drawing/2014/main" id="{B8170D38-FA0C-431D-A9AF-BFBD670AB3D3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="" xmlns:a16="http://schemas.microsoft.com/office/drawing/2014/main" id="{B33E109B-129F-40FB-A85C-9DF0DD710D3E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4E6B5719-BBC8-4FE2-BA85-B0DA5DE685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22DE3BF4-2CCF-4FCE-B833-01B5A9FA41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96EE7F2E-E161-430A-9E69-029957B8B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7CD61895-6641-4E2D-B989-126BD52469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954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_Титул (Белаз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F43FB7BB-D84F-49DF-98F8-1C9C2DF7207E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A2AB78FF-A483-48CC-B5C7-2C10C2BF9FD0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C6FB9BDD-0F47-4592-B121-06ABC7F01DA9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="" xmlns:a16="http://schemas.microsoft.com/office/drawing/2014/main" id="{838F9B92-E48B-4EC0-9C45-F73896C29B1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8205E3D0-EDC4-4444-81F8-8A46B4C739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4" name="Graphic 21">
            <a:extLst>
              <a:ext uri="{FF2B5EF4-FFF2-40B4-BE49-F238E27FC236}">
                <a16:creationId xmlns="" xmlns:a16="http://schemas.microsoft.com/office/drawing/2014/main" id="{C32B7444-3D8C-4F3E-A104-C6E3D2EEBA1A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A98EEDDB-620F-415C-BFB0-D8E6A2E8BDF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E13D2E79-EE1F-449B-9F68-C10249217310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Graphic 20">
            <a:extLst>
              <a:ext uri="{FF2B5EF4-FFF2-40B4-BE49-F238E27FC236}">
                <a16:creationId xmlns="" xmlns:a16="http://schemas.microsoft.com/office/drawing/2014/main" id="{DB560E4B-9D6C-44C2-B09D-C033F5FA9A4B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A167AC0D-606B-4D06-A964-54DE55AD163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DA1B0671-D3BC-4770-8B95-6C2FC7F99DD5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66627B78-647D-4F34-9246-130FE7CFEAFE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64EDEA62-1FE3-4342-94D8-77BE85DBF081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3253F6F9-6EB8-46C8-B0D5-AD68ED15776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="" xmlns:a16="http://schemas.microsoft.com/office/drawing/2014/main" id="{8045B2BB-2FA9-4F32-B143-7AB7862D4DF0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="" xmlns:a16="http://schemas.microsoft.com/office/drawing/2014/main" id="{C81460CA-49E4-43F5-8401-C416096E79B5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37E4B9A1-C805-414F-A62B-8CE27FE23F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6" name="Text Placeholder 4">
            <a:extLst>
              <a:ext uri="{FF2B5EF4-FFF2-40B4-BE49-F238E27FC236}">
                <a16:creationId xmlns="" xmlns:a16="http://schemas.microsoft.com/office/drawing/2014/main" id="{2C23C98D-DDE6-4A9E-AAEA-1FFB73D1B5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328B9CD6-154D-49E6-9D85-CD1DCA4A0F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3D42032-8E6F-4AFC-97AA-F96B89691F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1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Поезд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F9FAA6C-F5B5-4374-9F07-560C93D7DCD7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09EA179-C047-4D7C-9DA2-D4329FDD0CC1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DE199A19-C204-4190-BEC6-6331F05E38C5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grpSp>
        <p:nvGrpSpPr>
          <p:cNvPr id="44" name="Graphic 21">
            <a:extLst>
              <a:ext uri="{FF2B5EF4-FFF2-40B4-BE49-F238E27FC236}">
                <a16:creationId xmlns="" xmlns:a16="http://schemas.microsoft.com/office/drawing/2014/main" id="{FE968F2A-17F8-46FB-94B9-459B649F7477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E4D74E97-8950-463A-9CD0-DB05A85AC56F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F8C8A447-6B69-4A20-B6C1-C4E16BB3D8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7" name="Graphic 20">
            <a:extLst>
              <a:ext uri="{FF2B5EF4-FFF2-40B4-BE49-F238E27FC236}">
                <a16:creationId xmlns="" xmlns:a16="http://schemas.microsoft.com/office/drawing/2014/main" id="{E961782C-E94B-4001-8323-1D93C449A6EF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6318E3FB-33FC-4D61-B975-C061764E063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1F76C3E9-C3C9-43DD-B751-EEC987A7F845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53B392B4-D095-480F-8CE4-8E279C4BC5D9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49478ED7-DAC9-478C-A34A-59F1D822461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C1605B3E-A332-4FEF-A353-D7E11F92AC79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="" xmlns:a16="http://schemas.microsoft.com/office/drawing/2014/main" id="{819A7AE7-CC2D-439D-B5B4-52C3B6D008E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="" xmlns:a16="http://schemas.microsoft.com/office/drawing/2014/main" id="{3C639498-69CF-437F-86B7-61CD2974B37C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E413F0B2-311C-4717-BD27-B519062340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56" name="Subtitle 2">
            <a:extLst>
              <a:ext uri="{FF2B5EF4-FFF2-40B4-BE49-F238E27FC236}">
                <a16:creationId xmlns="" xmlns:a16="http://schemas.microsoft.com/office/drawing/2014/main" id="{56F58C8D-F98C-4160-9C3C-1387C5EE423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CC8A53CA-FBBF-4AFD-9D47-70F588970A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6" name="Text Placeholder 4">
            <a:extLst>
              <a:ext uri="{FF2B5EF4-FFF2-40B4-BE49-F238E27FC236}">
                <a16:creationId xmlns="" xmlns:a16="http://schemas.microsoft.com/office/drawing/2014/main" id="{E06403F3-2C73-4FAA-94A6-2F4934AC77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55D47154-1CB5-480B-9E77-446D553F84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4964FA5-E08E-4150-BB76-3BF17DB875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078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_Титул (Поезд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F9FAA6C-F5B5-4374-9F07-560C93D7DCD7}"/>
              </a:ext>
            </a:extLst>
          </p:cNvPr>
          <p:cNvSpPr/>
          <p:nvPr userDrawn="1"/>
        </p:nvSpPr>
        <p:spPr>
          <a:xfrm>
            <a:off x="8227817" y="0"/>
            <a:ext cx="916185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09EA179-C047-4D7C-9DA2-D4329FDD0CC1}"/>
              </a:ext>
            </a:extLst>
          </p:cNvPr>
          <p:cNvSpPr/>
          <p:nvPr userDrawn="1"/>
        </p:nvSpPr>
        <p:spPr>
          <a:xfrm flipH="1" flipV="1">
            <a:off x="1714502" y="5257800"/>
            <a:ext cx="6513315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DE199A19-C204-4190-BEC6-6331F05E38C5}"/>
              </a:ext>
            </a:extLst>
          </p:cNvPr>
          <p:cNvSpPr/>
          <p:nvPr userDrawn="1"/>
        </p:nvSpPr>
        <p:spPr>
          <a:xfrm flipH="1" flipV="1">
            <a:off x="0" y="6411912"/>
            <a:ext cx="1714500" cy="446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grpSp>
        <p:nvGrpSpPr>
          <p:cNvPr id="44" name="Graphic 21">
            <a:extLst>
              <a:ext uri="{FF2B5EF4-FFF2-40B4-BE49-F238E27FC236}">
                <a16:creationId xmlns="" xmlns:a16="http://schemas.microsoft.com/office/drawing/2014/main" id="{FE968F2A-17F8-46FB-94B9-459B649F7477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E4D74E97-8950-463A-9CD0-DB05A85AC56F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F8C8A447-6B69-4A20-B6C1-C4E16BB3D842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Graphic 20">
            <a:extLst>
              <a:ext uri="{FF2B5EF4-FFF2-40B4-BE49-F238E27FC236}">
                <a16:creationId xmlns="" xmlns:a16="http://schemas.microsoft.com/office/drawing/2014/main" id="{E961782C-E94B-4001-8323-1D93C449A6EF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6318E3FB-33FC-4D61-B975-C061764E063D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1F76C3E9-C3C9-43DD-B751-EEC987A7F845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53B392B4-D095-480F-8CE4-8E279C4BC5D9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49478ED7-DAC9-478C-A34A-59F1D822461C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C1605B3E-A332-4FEF-A353-D7E11F92AC79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="" xmlns:a16="http://schemas.microsoft.com/office/drawing/2014/main" id="{819A7AE7-CC2D-439D-B5B4-52C3B6D008E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="" xmlns:a16="http://schemas.microsoft.com/office/drawing/2014/main" id="{3C639498-69CF-437F-86B7-61CD2974B37C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E413F0B2-311C-4717-BD27-B519062340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56" name="Subtitle 2">
            <a:extLst>
              <a:ext uri="{FF2B5EF4-FFF2-40B4-BE49-F238E27FC236}">
                <a16:creationId xmlns="" xmlns:a16="http://schemas.microsoft.com/office/drawing/2014/main" id="{56F58C8D-F98C-4160-9C3C-1387C5EE423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CC8A53CA-FBBF-4AFD-9D47-70F588970A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6" name="Text Placeholder 4">
            <a:extLst>
              <a:ext uri="{FF2B5EF4-FFF2-40B4-BE49-F238E27FC236}">
                <a16:creationId xmlns="" xmlns:a16="http://schemas.microsoft.com/office/drawing/2014/main" id="{E06403F3-2C73-4FAA-94A6-2F4934AC77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55D47154-1CB5-480B-9E77-446D553F84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9104" y="96697"/>
            <a:ext cx="1148038" cy="139653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4964FA5-E08E-4150-BB76-3BF17DB875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74" y="1631845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669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=""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25001" y="7"/>
            <a:ext cx="3419001" cy="54715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07991" lvl="0" indent="-107991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="" xmlns:a16="http://schemas.microsoft.com/office/drawing/2014/main" id="{EDF7D401-54FC-4E78-AB90-274C78B1AD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6" name="Subtitle 2">
            <a:extLst>
              <a:ext uri="{FF2B5EF4-FFF2-40B4-BE49-F238E27FC236}">
                <a16:creationId xmlns="" xmlns:a16="http://schemas.microsoft.com/office/drawing/2014/main" id="{3086CC00-326B-43AC-A4C1-6202C8F4C2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39" name="Graphic 21">
            <a:extLst>
              <a:ext uri="{FF2B5EF4-FFF2-40B4-BE49-F238E27FC236}">
                <a16:creationId xmlns="" xmlns:a16="http://schemas.microsoft.com/office/drawing/2014/main" id="{662FF62E-8AE5-4321-8728-3984AE9DA7A6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0" name="Полилиния: фигура 39">
              <a:extLst>
                <a:ext uri="{FF2B5EF4-FFF2-40B4-BE49-F238E27FC236}">
                  <a16:creationId xmlns="" xmlns:a16="http://schemas.microsoft.com/office/drawing/2014/main" id="{545C7120-B672-4573-900A-BB6F62E0EA7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A6952D66-C27B-4A3D-AD2C-A750256A2D6E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aphic 20">
            <a:extLst>
              <a:ext uri="{FF2B5EF4-FFF2-40B4-BE49-F238E27FC236}">
                <a16:creationId xmlns="" xmlns:a16="http://schemas.microsoft.com/office/drawing/2014/main" id="{F5F239BF-F2BD-4198-887D-1B65039EE3AF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29992145-E632-4B4C-942C-7D8920B7251C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26D2D7E5-059D-4306-8E81-4A7CCA06B97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5C3E358C-EC85-473B-A764-ACF90E6BDE0E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FD5532E7-85D6-445E-9A36-935263D85981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D15E5EFE-267C-40CF-BF4A-33BCEF251EEA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5CE024D5-F377-4164-BDC5-F4F14CDB9AA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D519A33A-24C2-4F8B-BCE8-FF7FBC73DA88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DD2E0606-1E0F-4590-8169-507A850A09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="" xmlns:a16="http://schemas.microsoft.com/office/drawing/2014/main" id="{BE459CFA-5ECA-44EC-83DC-0E56E467D6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4B7A6728-B013-4BE5-A844-A7740831A0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6381" y="45799"/>
            <a:ext cx="1034151" cy="125799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24F23A25-088E-4882-A25D-40BFC048E3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95722" y="4681343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119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FA8D8901-F10F-4803-9000-2B00DAE8C2C6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BD7B5BB-3DED-449A-A48F-CD6F02640ADE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4E0B9702-EC88-46B2-A10B-5AC089B0023F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="" xmlns:a16="http://schemas.microsoft.com/office/drawing/2014/main" id="{79796392-61F7-4C4F-BB84-F7C142B33B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8" name="Subtitle 2">
            <a:extLst>
              <a:ext uri="{FF2B5EF4-FFF2-40B4-BE49-F238E27FC236}">
                <a16:creationId xmlns="" xmlns:a16="http://schemas.microsoft.com/office/drawing/2014/main" id="{DB0DCF21-F349-4FC8-AE31-AEE4E32C6B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1" name="Graphic 21">
            <a:extLst>
              <a:ext uri="{FF2B5EF4-FFF2-40B4-BE49-F238E27FC236}">
                <a16:creationId xmlns="" xmlns:a16="http://schemas.microsoft.com/office/drawing/2014/main" id="{624ACF2A-C95F-4290-AFBF-EA7A0508A7B2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3110D917-4412-40E6-82EA-66F1194318A7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94050000-4A3A-4A5E-A79B-15D04246A230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aphic 20">
            <a:extLst>
              <a:ext uri="{FF2B5EF4-FFF2-40B4-BE49-F238E27FC236}">
                <a16:creationId xmlns="" xmlns:a16="http://schemas.microsoft.com/office/drawing/2014/main" id="{86FF7E76-4F05-4684-B5E7-C2B4A845290F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DEE3520D-0108-4C5E-AC79-42393CB9D70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3A6B2641-7C01-4163-862E-AA665F37FE7A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5E4BA67B-E826-4147-94BC-2AC2F9C6109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FBA8C426-A7F8-4B4C-BBCA-78CCA072EFD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742A9DD2-9AF6-4FD4-8303-6BEE239AE6E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9D9557B9-0677-40D8-8B09-3CE986F1025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80B1B519-6770-41FF-9B18-7133731948ED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0D058868-4092-458A-9C45-1467CDC358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B1E7E165-2467-42C2-B17B-9A828FB6AF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57D11B2-D651-47D6-983A-1A797350EB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6381" y="45799"/>
            <a:ext cx="1034151" cy="125799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EC47D3FA-4F02-4AE1-9022-2F37AB4C5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95722" y="4681343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59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79493D8-0F51-4ACC-81E0-00478C4A6281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7869EA0D-E04D-4363-9504-9D1103C7B5AB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0D9B9B6-3BBA-4604-A370-0011B26AE0FE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="" xmlns:a16="http://schemas.microsoft.com/office/drawing/2014/main" id="{2D346659-2570-4C1B-8DB5-584B5029B6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7" name="Subtitle 2">
            <a:extLst>
              <a:ext uri="{FF2B5EF4-FFF2-40B4-BE49-F238E27FC236}">
                <a16:creationId xmlns="" xmlns:a16="http://schemas.microsoft.com/office/drawing/2014/main" id="{2874B0DA-4850-4CE9-AD7A-D3B5264BAE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0" name="Graphic 21">
            <a:extLst>
              <a:ext uri="{FF2B5EF4-FFF2-40B4-BE49-F238E27FC236}">
                <a16:creationId xmlns="" xmlns:a16="http://schemas.microsoft.com/office/drawing/2014/main" id="{80E975BF-FABC-4748-8FCF-F8FE61FE9725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9DAE1F6E-96DB-4142-8ED9-F12A96EF453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9EC737C3-ACC1-4B20-B17A-70A203140A37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aphic 20">
            <a:extLst>
              <a:ext uri="{FF2B5EF4-FFF2-40B4-BE49-F238E27FC236}">
                <a16:creationId xmlns="" xmlns:a16="http://schemas.microsoft.com/office/drawing/2014/main" id="{2F725E91-60B6-4956-A412-7767EB984EC3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11A5E429-D628-4045-9B46-92EAEA3CDB9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2C0D6A1A-6C5F-4296-93CE-68069FD8CED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224ED769-1C10-4D2D-977A-B829227E940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0F429D82-2576-4003-8046-F1163FBB5C1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1058D693-2B55-4B24-BA15-A6866F34AD2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8E055322-2F81-4B2C-8B81-46492F22285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977505DD-8646-4A41-9C98-50F5585F2E6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D65E8BC3-1734-4FBE-BF84-9A764CD062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5D227CB2-622E-41D4-8BE3-BDA1F972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EAC0878D-91AA-4CA0-8C61-607931843F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0687" y="811424"/>
            <a:ext cx="1324964" cy="161176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2F7B1111-D324-4701-9FBA-107A1FB2F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7851" y="2782162"/>
            <a:ext cx="1492548" cy="145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6954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4_Титул (Шахт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D8F6D55F-5930-432D-A320-C29856F1DD97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DDB3EE4B-B5BA-454A-A0F9-E1D7F3FB0C14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CC876BD-0329-4C6F-B0F9-5F9AE8B6DD52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="" xmlns:a16="http://schemas.microsoft.com/office/drawing/2014/main" id="{07EA1B3B-8DD6-4A53-82D1-B96333C410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grpSp>
        <p:nvGrpSpPr>
          <p:cNvPr id="40" name="Graphic 21">
            <a:extLst>
              <a:ext uri="{FF2B5EF4-FFF2-40B4-BE49-F238E27FC236}">
                <a16:creationId xmlns="" xmlns:a16="http://schemas.microsoft.com/office/drawing/2014/main" id="{E9E281CD-787E-4983-8174-FAA5E4121769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83509D1E-CAFE-4E6C-AC39-4D309BA2AF8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863B6F2D-F114-425A-862D-0ED2780B363D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aphic 20">
            <a:extLst>
              <a:ext uri="{FF2B5EF4-FFF2-40B4-BE49-F238E27FC236}">
                <a16:creationId xmlns="" xmlns:a16="http://schemas.microsoft.com/office/drawing/2014/main" id="{2DCE2021-ED23-44FC-B105-215D1FB73573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4FFAAE5E-C485-4415-BB9A-2230090885EB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44249E97-6FD9-4065-9D6C-99BEFB76C18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5D19FBC9-323F-40E8-BB07-9AD7CE19F2E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7DEA92FC-57FB-4DFE-9C20-07BAD53845D0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752233E2-502F-4F28-A16E-2DD76FCF82B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402BE672-3D82-458E-8E0E-0D4B4C5EE30E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82437DCC-C615-44B1-8B69-DF464D7B457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7DDBB051-63F7-4544-AA08-73B6D8CFF7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="" xmlns:a16="http://schemas.microsoft.com/office/drawing/2014/main" id="{1E5A75B6-AA10-47D4-A799-60CAE4CACC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="" xmlns:a16="http://schemas.microsoft.com/office/drawing/2014/main" id="{4D487E92-EC1F-4585-ABDB-CE72F3615D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98CAE758-C689-4AFF-B190-81242C68C0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0687" y="811424"/>
            <a:ext cx="1324964" cy="161176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91090709-CE00-4FA5-B448-95FE04E52B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7851" y="2782162"/>
            <a:ext cx="1492548" cy="145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784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>
            <a:extLst>
              <a:ext uri="{FF2B5EF4-FFF2-40B4-BE49-F238E27FC236}">
                <a16:creationId xmlns=""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11774732"/>
              </p:ext>
            </p:extLst>
          </p:nvPr>
        </p:nvGraphicFramePr>
        <p:xfrm>
          <a:off x="1193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Слайд think-cell" r:id="rId4" imgW="473" imgH="476" progId="TCLayout.ActiveDocument.1">
                  <p:embed/>
                </p:oleObj>
              </mc:Choice>
              <mc:Fallback>
                <p:oleObj name="Слайд think-cell" r:id="rId4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3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2510" y="2302735"/>
            <a:ext cx="4259490" cy="141885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=""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7553203" y="6669094"/>
            <a:ext cx="1590648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=""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1" y="6669094"/>
            <a:ext cx="4673526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4673527" y="6669094"/>
            <a:ext cx="2879683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grpSp>
        <p:nvGrpSpPr>
          <p:cNvPr id="57" name="Graphic 20">
            <a:extLst>
              <a:ext uri="{FF2B5EF4-FFF2-40B4-BE49-F238E27FC236}">
                <a16:creationId xmlns="" xmlns:a16="http://schemas.microsoft.com/office/drawing/2014/main" id="{1657915F-F5D6-41E1-9CAC-A39BB40180E4}"/>
              </a:ext>
            </a:extLst>
          </p:cNvPr>
          <p:cNvGrpSpPr/>
          <p:nvPr userDrawn="1"/>
        </p:nvGrpSpPr>
        <p:grpSpPr>
          <a:xfrm>
            <a:off x="312511" y="447529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58" name="Полилиния: фигура 57">
              <a:extLst>
                <a:ext uri="{FF2B5EF4-FFF2-40B4-BE49-F238E27FC236}">
                  <a16:creationId xmlns="" xmlns:a16="http://schemas.microsoft.com/office/drawing/2014/main" id="{88768CEC-8515-4D0E-A9EF-AEC7D67BF149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="" xmlns:a16="http://schemas.microsoft.com/office/drawing/2014/main" id="{96AF4520-A30D-4A55-96F6-4670BA2FB1D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="" xmlns:a16="http://schemas.microsoft.com/office/drawing/2014/main" id="{7F6513BD-8606-47B2-A15F-E123C4628EA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Полилиния: фигура 60">
              <a:extLst>
                <a:ext uri="{FF2B5EF4-FFF2-40B4-BE49-F238E27FC236}">
                  <a16:creationId xmlns="" xmlns:a16="http://schemas.microsoft.com/office/drawing/2014/main" id="{3586E12E-C45B-489C-B1E2-582B506E00A3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Полилиния: фигура 61">
              <a:extLst>
                <a:ext uri="{FF2B5EF4-FFF2-40B4-BE49-F238E27FC236}">
                  <a16:creationId xmlns="" xmlns:a16="http://schemas.microsoft.com/office/drawing/2014/main" id="{05017E24-1894-4FDC-BA3D-B8D96056D851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="" xmlns:a16="http://schemas.microsoft.com/office/drawing/2014/main" id="{A10336C5-60C9-4D41-8875-8AAE852E471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="" xmlns:a16="http://schemas.microsoft.com/office/drawing/2014/main" id="{83145A3A-5B09-4401-A9C2-76C6EC7C2C9C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1" name="Text Placeholder 4">
            <a:extLst>
              <a:ext uri="{FF2B5EF4-FFF2-40B4-BE49-F238E27FC236}">
                <a16:creationId xmlns="" xmlns:a16="http://schemas.microsoft.com/office/drawing/2014/main" id="{234CB63A-A7D0-496F-9024-4EB6C4108A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496869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1F741916-C5D8-4A8D-AC14-3D9B09D4BA4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2510" y="3947550"/>
            <a:ext cx="4259490" cy="307777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lvl1pPr marL="0" indent="0" algn="l">
              <a:spcAft>
                <a:spcPts val="0"/>
              </a:spcAft>
              <a:buNone/>
              <a:defRPr lang="en-US" sz="2000" dirty="0">
                <a:solidFill>
                  <a:schemeClr val="tx1"/>
                </a:solidFill>
              </a:defRPr>
            </a:lvl1pPr>
          </a:lstStyle>
          <a:p>
            <a:pPr marL="107991" lvl="0" indent="-107991"/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26C24D7E-FC97-4F8C-8447-FC68F54F02E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505626" y="1558928"/>
            <a:ext cx="1324964" cy="161176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BA6EC0D5-81ED-49E7-9A7D-9FC243CBFD2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12790" y="3529666"/>
            <a:ext cx="1492548" cy="145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38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F5CFF9-0FBE-4EEC-97A8-CD56F1AE4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CC3A1D29-3597-46A5-A105-1B500B27386E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A82D8C5-7491-4ED3-ACF4-71B835A64670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5">
            <a:extLst>
              <a:ext uri="{FF2B5EF4-FFF2-40B4-BE49-F238E27FC236}">
                <a16:creationId xmlns="" xmlns:a16="http://schemas.microsoft.com/office/drawing/2014/main" id="{835140BF-FC6E-499C-92C8-879AF989D3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22F646B6-99BC-42FA-9936-81A5B8C564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B509980-0D29-4827-BE19-AA8591C7C8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4403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68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A11D9AC-D4CB-4F06-95E2-EF5628545F55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183F293-4728-425D-9BAA-76E426B790BB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62841C2-FE17-447B-8022-B906B8A16F38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DB4037E0-1805-4ADB-AE80-4A72F5EF59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5701677D-E0FF-471E-AE99-65B26B898A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EE9604F5-CDEE-4E2F-BD54-57A25EB3470E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B9784E4-B1DD-420A-9A97-5462F8E97D9F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5">
            <a:extLst>
              <a:ext uri="{FF2B5EF4-FFF2-40B4-BE49-F238E27FC236}">
                <a16:creationId xmlns="" xmlns:a16="http://schemas.microsoft.com/office/drawing/2014/main" id="{86954D08-987F-412B-9CAF-B521205C65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A072B54F-2EBF-4F39-BF5D-605AF1DCC8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="" xmlns:a16="http://schemas.microsoft.com/office/drawing/2014/main" id="{EFF715BA-559B-416B-8BAD-BDB3B5224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778F246F-9D95-47C9-8302-9E7B935115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44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686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9">
            <a:extLst>
              <a:ext uri="{FF2B5EF4-FFF2-40B4-BE49-F238E27FC236}">
                <a16:creationId xmlns="" xmlns:a16="http://schemas.microsoft.com/office/drawing/2014/main" id="{33EC3C54-5CB6-47FA-B905-9E3F122ACAD7}"/>
              </a:ext>
            </a:extLst>
          </p:cNvPr>
          <p:cNvSpPr>
            <a:spLocks noGrp="1"/>
          </p:cNvSpPr>
          <p:nvPr>
            <p:ph sz="quarter" idx="71" hasCustomPrompt="1"/>
          </p:nvPr>
        </p:nvSpPr>
        <p:spPr>
          <a:xfrm>
            <a:off x="334681" y="3142687"/>
            <a:ext cx="8472488" cy="273424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1" y="6060358"/>
            <a:ext cx="8463380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61" y="3068487"/>
            <a:ext cx="84708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0FDA05D0-B4A7-4B47-8D23-4F6943C09363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7">
            <a:extLst>
              <a:ext uri="{FF2B5EF4-FFF2-40B4-BE49-F238E27FC236}">
                <a16:creationId xmlns="" xmlns:a16="http://schemas.microsoft.com/office/drawing/2014/main" id="{291C1F0A-B28F-40FE-B686-FE49601B217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2744795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="" xmlns:a16="http://schemas.microsoft.com/office/drawing/2014/main" id="{A32F0F76-B882-439D-8DD1-5614C097EA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D88016FA-C62D-433B-802E-2EE3AF832F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="" xmlns:a16="http://schemas.microsoft.com/office/drawing/2014/main" id="{63A8102B-E7E4-4314-B59E-B5C5928540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F4354BEC-12FB-4203-8DF5-FD19947502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1482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61" y="3068487"/>
            <a:ext cx="84708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D3D5B639-F382-420E-8262-36EC0A6950D4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BC670ADD-ECB9-4E98-9BE3-2727D4431503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7" name="Rectangle 24">
            <a:extLst>
              <a:ext uri="{FF2B5EF4-FFF2-40B4-BE49-F238E27FC236}">
                <a16:creationId xmlns="" xmlns:a16="http://schemas.microsoft.com/office/drawing/2014/main" id="{5C888821-A027-41DC-A899-102DDC535582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="" xmlns:a16="http://schemas.microsoft.com/office/drawing/2014/main" id="{3082BB11-613C-42A7-88F1-1D4AA7EBDC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3" name="Slide Number Placeholder 3">
            <a:extLst>
              <a:ext uri="{FF2B5EF4-FFF2-40B4-BE49-F238E27FC236}">
                <a16:creationId xmlns="" xmlns:a16="http://schemas.microsoft.com/office/drawing/2014/main" id="{A72BCA8E-7402-4089-B610-14873AD353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92C6674F-DA70-4028-AB20-0A3508B282B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1" y="6060358"/>
            <a:ext cx="8463380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25" name="Straight Connector 17">
            <a:extLst>
              <a:ext uri="{FF2B5EF4-FFF2-40B4-BE49-F238E27FC236}">
                <a16:creationId xmlns="" xmlns:a16="http://schemas.microsoft.com/office/drawing/2014/main" id="{A9BF954D-A695-4E16-AA8F-15D9EA21CC52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Текст 7">
            <a:extLst>
              <a:ext uri="{FF2B5EF4-FFF2-40B4-BE49-F238E27FC236}">
                <a16:creationId xmlns="" xmlns:a16="http://schemas.microsoft.com/office/drawing/2014/main" id="{E8F6A4DB-AC3C-4AF0-8485-F951D7BAE08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2744795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8" name="Content Placeholder 9">
            <a:extLst>
              <a:ext uri="{FF2B5EF4-FFF2-40B4-BE49-F238E27FC236}">
                <a16:creationId xmlns="" xmlns:a16="http://schemas.microsoft.com/office/drawing/2014/main" id="{845ADF40-8E7D-4920-8C69-E6D5EE905926}"/>
              </a:ext>
            </a:extLst>
          </p:cNvPr>
          <p:cNvSpPr>
            <a:spLocks noGrp="1"/>
          </p:cNvSpPr>
          <p:nvPr>
            <p:ph sz="quarter" idx="71" hasCustomPrompt="1"/>
          </p:nvPr>
        </p:nvSpPr>
        <p:spPr>
          <a:xfrm>
            <a:off x="334681" y="3142687"/>
            <a:ext cx="8472488" cy="273424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6" name="Текст 5">
            <a:extLst>
              <a:ext uri="{FF2B5EF4-FFF2-40B4-BE49-F238E27FC236}">
                <a16:creationId xmlns="" xmlns:a16="http://schemas.microsoft.com/office/drawing/2014/main" id="{113D4F2B-3691-4D3D-8EFB-E8BA1571BA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59721F4A-04EC-4F01-8AA2-B2FEC16C9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="" xmlns:a16="http://schemas.microsoft.com/office/drawing/2014/main" id="{158EA265-E197-4FC0-8303-7E31870A7F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FA617B20-8239-4DB6-9E50-65C6E6D30F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9171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="" xmlns:a16="http://schemas.microsoft.com/office/drawing/2014/main" id="{2BF1AD02-4937-475A-A95A-A58946F5A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25001" y="7"/>
            <a:ext cx="3419001" cy="54715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lang="en-US">
                <a:solidFill>
                  <a:sysClr val="windowText" lastClr="000000"/>
                </a:solidFill>
              </a:defRPr>
            </a:lvl1pPr>
          </a:lstStyle>
          <a:p>
            <a:pPr marL="107991" lvl="0" indent="-107991"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F666E99C-E850-4B71-BE01-59C1D4FD2CC1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C4C93761-35A0-4469-8304-7C5F0B4D3F27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F0976336-608D-45E1-86B0-AF885E9CA4A4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="" xmlns:a16="http://schemas.microsoft.com/office/drawing/2014/main" id="{EDF7D401-54FC-4E78-AB90-274C78B1AD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6" name="Subtitle 2">
            <a:extLst>
              <a:ext uri="{FF2B5EF4-FFF2-40B4-BE49-F238E27FC236}">
                <a16:creationId xmlns="" xmlns:a16="http://schemas.microsoft.com/office/drawing/2014/main" id="{3086CC00-326B-43AC-A4C1-6202C8F4C2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39" name="Graphic 21">
            <a:extLst>
              <a:ext uri="{FF2B5EF4-FFF2-40B4-BE49-F238E27FC236}">
                <a16:creationId xmlns="" xmlns:a16="http://schemas.microsoft.com/office/drawing/2014/main" id="{662FF62E-8AE5-4321-8728-3984AE9DA7A6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0" name="Полилиния: фигура 39">
              <a:extLst>
                <a:ext uri="{FF2B5EF4-FFF2-40B4-BE49-F238E27FC236}">
                  <a16:creationId xmlns="" xmlns:a16="http://schemas.microsoft.com/office/drawing/2014/main" id="{545C7120-B672-4573-900A-BB6F62E0EA7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A6952D66-C27B-4A3D-AD2C-A750256A2D6E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2" name="Graphic 20">
            <a:extLst>
              <a:ext uri="{FF2B5EF4-FFF2-40B4-BE49-F238E27FC236}">
                <a16:creationId xmlns="" xmlns:a16="http://schemas.microsoft.com/office/drawing/2014/main" id="{F5F239BF-F2BD-4198-887D-1B65039EE3AF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29992145-E632-4B4C-942C-7D8920B7251C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26D2D7E5-059D-4306-8E81-4A7CCA06B97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5C3E358C-EC85-473B-A764-ACF90E6BDE0E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FD5532E7-85D6-445E-9A36-935263D85981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D15E5EFE-267C-40CF-BF4A-33BCEF251EEA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5CE024D5-F377-4164-BDC5-F4F14CDB9AA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D519A33A-24C2-4F8B-BCE8-FF7FBC73DA88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DD2E0606-1E0F-4590-8169-507A850A09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="" xmlns:a16="http://schemas.microsoft.com/office/drawing/2014/main" id="{BE459CFA-5ECA-44EC-83DC-0E56E467D6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4B7A6728-B013-4BE5-A844-A7740831A0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6381" y="45799"/>
            <a:ext cx="1034151" cy="125799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24F23A25-088E-4882-A25D-40BFC048E3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95722" y="4681343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8719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FA5E980A-C1BE-4325-9B04-6215EFAA9A9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516500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="" xmlns:a16="http://schemas.microsoft.com/office/drawing/2014/main" id="{CCD7A786-C429-47A5-978F-5D3C1D46D5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1844676"/>
            <a:ext cx="414700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="" xmlns:a16="http://schemas.microsoft.com/office/drawing/2014/main" id="{3F16E99F-FDB1-42FA-A4E3-1600C3F4B0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516500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="" xmlns:a16="http://schemas.microsoft.com/office/drawing/2014/main" id="{F4447B33-C9C8-4145-9A7A-8D7EF17D77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1844676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FA6C18E5-5F19-4FDE-8907-070311F9BA69}"/>
              </a:ext>
            </a:extLst>
          </p:cNvPr>
          <p:cNvCxnSpPr>
            <a:cxnSpLocks/>
          </p:cNvCxnSpPr>
          <p:nvPr userDrawn="1"/>
        </p:nvCxnSpPr>
        <p:spPr>
          <a:xfrm>
            <a:off x="335757" y="217313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1B4B2A7B-9BD1-46D6-972E-0F7E56C711E4}"/>
              </a:ext>
            </a:extLst>
          </p:cNvPr>
          <p:cNvCxnSpPr>
            <a:cxnSpLocks/>
          </p:cNvCxnSpPr>
          <p:nvPr userDrawn="1"/>
        </p:nvCxnSpPr>
        <p:spPr>
          <a:xfrm>
            <a:off x="4654886" y="217313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9">
            <a:extLst>
              <a:ext uri="{FF2B5EF4-FFF2-40B4-BE49-F238E27FC236}">
                <a16:creationId xmlns="" xmlns:a16="http://schemas.microsoft.com/office/drawing/2014/main" id="{A4171FC7-AA7E-4546-8346-7014B013C441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334681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="" xmlns:a16="http://schemas.microsoft.com/office/drawing/2014/main" id="{29C37C28-18DE-4F46-8001-C3D8FE6F5930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4644742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2" name="Footer Placeholder 2">
            <a:extLst>
              <a:ext uri="{FF2B5EF4-FFF2-40B4-BE49-F238E27FC236}">
                <a16:creationId xmlns="" xmlns:a16="http://schemas.microsoft.com/office/drawing/2014/main" id="{C593B922-607B-4BE9-9571-CD9C33B202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3" name="Slide Number Placeholder 3">
            <a:extLst>
              <a:ext uri="{FF2B5EF4-FFF2-40B4-BE49-F238E27FC236}">
                <a16:creationId xmlns="" xmlns:a16="http://schemas.microsoft.com/office/drawing/2014/main" id="{DF771971-5F3A-4DDE-8CF8-16F2E17999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448DBEFA-5BF8-4C6E-8A4A-49A46AE3C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="" xmlns:a16="http://schemas.microsoft.com/office/drawing/2014/main" id="{A8B763EF-9F0B-49C1-88A0-EBFDCE1311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9862549-7D3E-42E3-B138-307BD8FB20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2601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249" userDrawn="1">
          <p15:clr>
            <a:srgbClr val="FBAE40"/>
          </p15:clr>
        </p15:guide>
        <p15:guide id="7" orient="horz" pos="1366" userDrawn="1">
          <p15:clr>
            <a:srgbClr val="FBAE40"/>
          </p15:clr>
        </p15:guide>
        <p15:guide id="8" orient="horz" pos="1162" userDrawn="1">
          <p15:clr>
            <a:srgbClr val="FBAE40"/>
          </p15:clr>
        </p15:guide>
        <p15:guide id="9" orient="horz" pos="3135" userDrawn="1">
          <p15:clr>
            <a:srgbClr val="FBAE40"/>
          </p15:clr>
        </p15:guide>
        <p15:guide id="10" orient="horz" pos="1412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FA5E980A-C1BE-4325-9B04-6215EFAA9A9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516500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5" name="Текст 7">
            <a:extLst>
              <a:ext uri="{FF2B5EF4-FFF2-40B4-BE49-F238E27FC236}">
                <a16:creationId xmlns="" xmlns:a16="http://schemas.microsoft.com/office/drawing/2014/main" id="{CCD7A786-C429-47A5-978F-5D3C1D46D5E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1844676"/>
            <a:ext cx="414700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="" xmlns:a16="http://schemas.microsoft.com/office/drawing/2014/main" id="{3F16E99F-FDB1-42FA-A4E3-1600C3F4B0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516500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8" name="Текст 7">
            <a:extLst>
              <a:ext uri="{FF2B5EF4-FFF2-40B4-BE49-F238E27FC236}">
                <a16:creationId xmlns="" xmlns:a16="http://schemas.microsoft.com/office/drawing/2014/main" id="{F4447B33-C9C8-4145-9A7A-8D7EF17D77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1844676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FA6C18E5-5F19-4FDE-8907-070311F9BA69}"/>
              </a:ext>
            </a:extLst>
          </p:cNvPr>
          <p:cNvCxnSpPr>
            <a:cxnSpLocks/>
          </p:cNvCxnSpPr>
          <p:nvPr userDrawn="1"/>
        </p:nvCxnSpPr>
        <p:spPr>
          <a:xfrm>
            <a:off x="335757" y="217313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1B4B2A7B-9BD1-46D6-972E-0F7E56C711E4}"/>
              </a:ext>
            </a:extLst>
          </p:cNvPr>
          <p:cNvCxnSpPr>
            <a:cxnSpLocks/>
          </p:cNvCxnSpPr>
          <p:nvPr userDrawn="1"/>
        </p:nvCxnSpPr>
        <p:spPr>
          <a:xfrm>
            <a:off x="4654886" y="217313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">
            <a:extLst>
              <a:ext uri="{FF2B5EF4-FFF2-40B4-BE49-F238E27FC236}">
                <a16:creationId xmlns="" xmlns:a16="http://schemas.microsoft.com/office/drawing/2014/main" id="{21D1EDE2-6C8E-4A04-8DB2-EC5FC45DC4E6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="" xmlns:a16="http://schemas.microsoft.com/office/drawing/2014/main" id="{AB6F2C50-C609-4F8A-A127-42F0DD5527CD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="" xmlns:a16="http://schemas.microsoft.com/office/drawing/2014/main" id="{0C7E0737-0B22-4606-9BE0-BADF7E78FC16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2" name="Content Placeholder 9">
            <a:extLst>
              <a:ext uri="{FF2B5EF4-FFF2-40B4-BE49-F238E27FC236}">
                <a16:creationId xmlns="" xmlns:a16="http://schemas.microsoft.com/office/drawing/2014/main" id="{58DF5BB6-FAA4-45CD-AD62-367BA31701F9}"/>
              </a:ext>
            </a:extLst>
          </p:cNvPr>
          <p:cNvSpPr>
            <a:spLocks noGrp="1"/>
          </p:cNvSpPr>
          <p:nvPr>
            <p:ph sz="quarter" idx="66" hasCustomPrompt="1"/>
          </p:nvPr>
        </p:nvSpPr>
        <p:spPr>
          <a:xfrm>
            <a:off x="334681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="" xmlns:a16="http://schemas.microsoft.com/office/drawing/2014/main" id="{1C1A14C2-3E68-454A-A09A-27C9855F0A80}"/>
              </a:ext>
            </a:extLst>
          </p:cNvPr>
          <p:cNvSpPr>
            <a:spLocks noGrp="1"/>
          </p:cNvSpPr>
          <p:nvPr>
            <p:ph sz="quarter" idx="67" hasCustomPrompt="1"/>
          </p:nvPr>
        </p:nvSpPr>
        <p:spPr>
          <a:xfrm>
            <a:off x="4644742" y="2241550"/>
            <a:ext cx="4156358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6A601663-2020-4AE6-8BBA-7BCA18ED5F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="" xmlns:a16="http://schemas.microsoft.com/office/drawing/2014/main" id="{F3E6EF4F-B31F-4231-8BA3-C104D6071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815CE071-6618-4C70-A929-210235EB01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7498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249" userDrawn="1">
          <p15:clr>
            <a:srgbClr val="FBAE40"/>
          </p15:clr>
        </p15:guide>
        <p15:guide id="7" orient="horz" pos="1366" userDrawn="1">
          <p15:clr>
            <a:srgbClr val="FBAE40"/>
          </p15:clr>
        </p15:guide>
        <p15:guide id="8" orient="horz" pos="1162" userDrawn="1">
          <p15:clr>
            <a:srgbClr val="FBAE40"/>
          </p15:clr>
        </p15:guide>
        <p15:guide id="9" orient="horz" pos="3135" userDrawn="1">
          <p15:clr>
            <a:srgbClr val="FBAE40"/>
          </p15:clr>
        </p15:guide>
        <p15:guide id="10" orient="horz" pos="1412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B7B759CC-45EA-467F-B360-431A5419CC1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793EA810-C372-46B9-AA7D-0353BE568630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C3EFB07C-1D6F-4AF2-AC75-E7CA8521707A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4145433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8" name="Текст 5">
            <a:extLst>
              <a:ext uri="{FF2B5EF4-FFF2-40B4-BE49-F238E27FC236}">
                <a16:creationId xmlns="" xmlns:a16="http://schemas.microsoft.com/office/drawing/2014/main" id="{5DBC2054-F963-4677-99F1-879650351E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A58E4891-3AF5-4583-8B4E-9AB7354238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="" xmlns:a16="http://schemas.microsoft.com/office/drawing/2014/main" id="{ED745DE2-11EC-43E7-8AB2-64E0DAD5C8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ADB5213-1537-4CDA-836A-62B236F8BC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8218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24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B7B759CC-45EA-467F-B360-431A5419CC1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1" name="Rectangle 7">
            <a:extLst>
              <a:ext uri="{FF2B5EF4-FFF2-40B4-BE49-F238E27FC236}">
                <a16:creationId xmlns="" xmlns:a16="http://schemas.microsoft.com/office/drawing/2014/main" id="{3B36852D-4003-438D-8C8B-1A173D3D11F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8">
            <a:extLst>
              <a:ext uri="{FF2B5EF4-FFF2-40B4-BE49-F238E27FC236}">
                <a16:creationId xmlns="" xmlns:a16="http://schemas.microsoft.com/office/drawing/2014/main" id="{5214C33E-BB31-4C61-BE42-FD08BEFBEA17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="" xmlns:a16="http://schemas.microsoft.com/office/drawing/2014/main" id="{0D4254B9-8D9B-4B89-AAF5-37CCAF6399DD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0" name="Content Placeholder 9">
            <a:extLst>
              <a:ext uri="{FF2B5EF4-FFF2-40B4-BE49-F238E27FC236}">
                <a16:creationId xmlns="" xmlns:a16="http://schemas.microsoft.com/office/drawing/2014/main" id="{3B8BB995-B704-4FA7-AFA0-36BD21E04111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5395E407-B08C-4863-B1DA-5DA88CEDE699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4145433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0" name="Текст 5">
            <a:extLst>
              <a:ext uri="{FF2B5EF4-FFF2-40B4-BE49-F238E27FC236}">
                <a16:creationId xmlns="" xmlns:a16="http://schemas.microsoft.com/office/drawing/2014/main" id="{3281E04C-2FDD-4414-97B0-2E6EB0C1FD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507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201D2F7-FFDB-4F1F-B041-D23F7FF58F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="" xmlns:a16="http://schemas.microsoft.com/office/drawing/2014/main" id="{F3C99634-5CC2-4ABB-8494-2B28E46678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DCABD37-C323-4D4B-9658-A34F024E4E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7173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1F5709B4-B572-42B4-A4C9-C38C35DFBA5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1" name="Прямая соединительная линия 29">
            <a:extLst>
              <a:ext uri="{FF2B5EF4-FFF2-40B4-BE49-F238E27FC236}">
                <a16:creationId xmlns="" xmlns:a16="http://schemas.microsoft.com/office/drawing/2014/main" id="{9D3CEAC9-E893-41B0-A3B6-1118A689132C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8471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181E987B-9F42-4173-B991-0AAAF3ECC97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8465344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66055BD2-079E-4436-A9F3-8AAB6ADEE216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3900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E4BF7492-8076-4DFE-B2FC-D7841CA0EE20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339266" y="4145330"/>
            <a:ext cx="8463600" cy="1731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="" xmlns:a16="http://schemas.microsoft.com/office/drawing/2014/main" id="{3BFFD794-0DB9-4D7C-AE48-57F067726C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BFAF91C4-DEBA-40BA-ABF8-5A7C80072D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="" xmlns:a16="http://schemas.microsoft.com/office/drawing/2014/main" id="{8FE23AE5-A553-4D37-B714-598516274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FCCB4662-204D-4BF3-8584-818E76182E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18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1F5709B4-B572-42B4-A4C9-C38C35DFBA5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8466419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1" name="Прямая соединительная линия 29">
            <a:extLst>
              <a:ext uri="{FF2B5EF4-FFF2-40B4-BE49-F238E27FC236}">
                <a16:creationId xmlns="" xmlns:a16="http://schemas.microsoft.com/office/drawing/2014/main" id="{9D3CEAC9-E893-41B0-A3B6-1118A689132C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8471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181E987B-9F42-4173-B991-0AAAF3ECC97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8465344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4" name="Rectangle 7">
            <a:extLst>
              <a:ext uri="{FF2B5EF4-FFF2-40B4-BE49-F238E27FC236}">
                <a16:creationId xmlns="" xmlns:a16="http://schemas.microsoft.com/office/drawing/2014/main" id="{790B79CC-A158-4DF1-8E37-FA7E36DA4EC2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8B430AC9-49FD-4234-AE9B-E899AFFA2C0F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2BCFED25-DE04-4495-AE39-C4F13FD8205E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3" name="Content Placeholder 9">
            <a:extLst>
              <a:ext uri="{FF2B5EF4-FFF2-40B4-BE49-F238E27FC236}">
                <a16:creationId xmlns="" xmlns:a16="http://schemas.microsoft.com/office/drawing/2014/main" id="{A008C521-22A8-41F1-8CD4-811CC6366C7A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3900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5" name="Content Placeholder 9">
            <a:extLst>
              <a:ext uri="{FF2B5EF4-FFF2-40B4-BE49-F238E27FC236}">
                <a16:creationId xmlns="" xmlns:a16="http://schemas.microsoft.com/office/drawing/2014/main" id="{184CBF46-CDAF-4CBF-BEC8-30559ACBF6DA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339266" y="4145330"/>
            <a:ext cx="8463600" cy="1731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0" name="Текст 5">
            <a:extLst>
              <a:ext uri="{FF2B5EF4-FFF2-40B4-BE49-F238E27FC236}">
                <a16:creationId xmlns="" xmlns:a16="http://schemas.microsoft.com/office/drawing/2014/main" id="{A2DA7E17-6689-4AF6-B65F-4388E16E01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18F86A36-A340-4B1F-95A5-0B02E1E9C6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="" xmlns:a16="http://schemas.microsoft.com/office/drawing/2014/main" id="{95B04976-9481-44D1-B0E1-7FD35D030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497CECD-EDC0-4039-8AAD-9C81813B9A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4463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9">
            <a:extLst>
              <a:ext uri="{FF2B5EF4-FFF2-40B4-BE49-F238E27FC236}">
                <a16:creationId xmlns="" xmlns:a16="http://schemas.microsoft.com/office/drawing/2014/main" id="{2C58131F-47E0-43C1-9E24-4D52922F81F0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334681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2215EE83-4FE2-47E3-BC22-137DD018D9C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1AB39D39-C605-45F7-B53A-85B40586F61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2744795"/>
            <a:ext cx="4147009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2744795"/>
            <a:ext cx="415528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57" y="306848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00ACF3FF-F21E-4C8C-9C9D-4D615698B96C}"/>
              </a:ext>
            </a:extLst>
          </p:cNvPr>
          <p:cNvCxnSpPr>
            <a:cxnSpLocks/>
          </p:cNvCxnSpPr>
          <p:nvPr userDrawn="1"/>
        </p:nvCxnSpPr>
        <p:spPr>
          <a:xfrm>
            <a:off x="4654886" y="306848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0FDA05D0-B4A7-4B47-8D23-4F6943C09363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9">
            <a:extLst>
              <a:ext uri="{FF2B5EF4-FFF2-40B4-BE49-F238E27FC236}">
                <a16:creationId xmlns="" xmlns:a16="http://schemas.microsoft.com/office/drawing/2014/main" id="{4C41CEFA-C769-4E0A-96A3-B79DF3A2B0C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4094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19" name="Текст 5">
            <a:extLst>
              <a:ext uri="{FF2B5EF4-FFF2-40B4-BE49-F238E27FC236}">
                <a16:creationId xmlns="" xmlns:a16="http://schemas.microsoft.com/office/drawing/2014/main" id="{57862D06-1A0B-4391-9517-0C7A30C635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EBD2CBA-6ECA-4F55-B525-D9B18E0D3A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="" xmlns:a16="http://schemas.microsoft.com/office/drawing/2014/main" id="{345D90D9-5E07-44C5-A9A3-2C33AC229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5051EFC8-D94A-49A9-80FC-305005B864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5557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2_Текст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1AB39D39-C605-45F7-B53A-85B40586F61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2744795"/>
            <a:ext cx="4147009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2744795"/>
            <a:ext cx="415528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57" y="306848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00ACF3FF-F21E-4C8C-9C9D-4D615698B96C}"/>
              </a:ext>
            </a:extLst>
          </p:cNvPr>
          <p:cNvCxnSpPr>
            <a:cxnSpLocks/>
          </p:cNvCxnSpPr>
          <p:nvPr userDrawn="1"/>
        </p:nvCxnSpPr>
        <p:spPr>
          <a:xfrm>
            <a:off x="4654886" y="306848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5CCADD-AF30-4903-A2D8-FD3F61874A2D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7">
            <a:extLst>
              <a:ext uri="{FF2B5EF4-FFF2-40B4-BE49-F238E27FC236}">
                <a16:creationId xmlns="" xmlns:a16="http://schemas.microsoft.com/office/drawing/2014/main" id="{4A045B0F-E364-43A7-BE32-2DD9B0D4DF6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1" name="Rectangle 8">
            <a:extLst>
              <a:ext uri="{FF2B5EF4-FFF2-40B4-BE49-F238E27FC236}">
                <a16:creationId xmlns="" xmlns:a16="http://schemas.microsoft.com/office/drawing/2014/main" id="{B6C8AAB4-25A0-4058-9D83-BA63FDE06FAB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="" xmlns:a16="http://schemas.microsoft.com/office/drawing/2014/main" id="{B32F8EEA-05BE-4AD0-91A5-FA4DCFD2C3A0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0" name="Footer Placeholder 2">
            <a:extLst>
              <a:ext uri="{FF2B5EF4-FFF2-40B4-BE49-F238E27FC236}">
                <a16:creationId xmlns="" xmlns:a16="http://schemas.microsoft.com/office/drawing/2014/main" id="{183D4E4F-D9AD-4CE9-B185-14635D3ACEC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3" name="Slide Number Placeholder 3">
            <a:extLst>
              <a:ext uri="{FF2B5EF4-FFF2-40B4-BE49-F238E27FC236}">
                <a16:creationId xmlns="" xmlns:a16="http://schemas.microsoft.com/office/drawing/2014/main" id="{59833475-0E12-43B3-83F0-2575802464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="" xmlns:a16="http://schemas.microsoft.com/office/drawing/2014/main" id="{2EC7A8C4-C277-404E-AD43-2E63353DA0E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6A8AE5FF-FFEB-495E-AD30-B6C6123F2C8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38" name="Straight Connector 17">
            <a:extLst>
              <a:ext uri="{FF2B5EF4-FFF2-40B4-BE49-F238E27FC236}">
                <a16:creationId xmlns="" xmlns:a16="http://schemas.microsoft.com/office/drawing/2014/main" id="{E1470081-3520-4CA2-8E08-5C6AABDC0C52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9">
            <a:extLst>
              <a:ext uri="{FF2B5EF4-FFF2-40B4-BE49-F238E27FC236}">
                <a16:creationId xmlns="" xmlns:a16="http://schemas.microsoft.com/office/drawing/2014/main" id="{3B8D79B9-604B-488D-ABFA-F1808BA7BD40}"/>
              </a:ext>
            </a:extLst>
          </p:cNvPr>
          <p:cNvSpPr>
            <a:spLocks noGrp="1"/>
          </p:cNvSpPr>
          <p:nvPr>
            <p:ph sz="quarter" idx="78" hasCustomPrompt="1"/>
          </p:nvPr>
        </p:nvSpPr>
        <p:spPr>
          <a:xfrm>
            <a:off x="334681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8F01B9BC-F24D-432E-8262-37648B81D97C}"/>
              </a:ext>
            </a:extLst>
          </p:cNvPr>
          <p:cNvSpPr>
            <a:spLocks noGrp="1"/>
          </p:cNvSpPr>
          <p:nvPr>
            <p:ph sz="quarter" idx="79" hasCustomPrompt="1"/>
          </p:nvPr>
        </p:nvSpPr>
        <p:spPr>
          <a:xfrm>
            <a:off x="4654094" y="3142689"/>
            <a:ext cx="4147200" cy="2734243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4" name="Текст 5">
            <a:extLst>
              <a:ext uri="{FF2B5EF4-FFF2-40B4-BE49-F238E27FC236}">
                <a16:creationId xmlns="" xmlns:a16="http://schemas.microsoft.com/office/drawing/2014/main" id="{2BDFD8F1-FB8D-4A7E-9E8A-7C4CFCDA8D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35DB6AC-0024-49F8-A29F-897A522B4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="" xmlns:a16="http://schemas.microsoft.com/office/drawing/2014/main" id="{3CC244F8-8CD3-47FD-B295-51F3027F7D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CF0A2F0-59E7-4B6E-AC06-28FD1941CE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159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3E9C143F-5798-4345-96A4-C46D1507403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29">
            <a:extLst>
              <a:ext uri="{FF2B5EF4-FFF2-40B4-BE49-F238E27FC236}">
                <a16:creationId xmlns="" xmlns:a16="http://schemas.microsoft.com/office/drawing/2014/main" id="{E5DD1AC9-4981-440D-A2C0-B43C9B770748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ooter Placeholder 2">
            <a:extLst>
              <a:ext uri="{FF2B5EF4-FFF2-40B4-BE49-F238E27FC236}">
                <a16:creationId xmlns="" xmlns:a16="http://schemas.microsoft.com/office/drawing/2014/main" id="{04361825-AC17-415E-998A-F5BD2289D2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5" name="Slide Number Placeholder 3">
            <a:extLst>
              <a:ext uri="{FF2B5EF4-FFF2-40B4-BE49-F238E27FC236}">
                <a16:creationId xmlns="" xmlns:a16="http://schemas.microsoft.com/office/drawing/2014/main" id="{72BCCAD3-00A8-464D-95A5-CE0BF19A5C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D7CFF5D7-DE07-42B6-84FB-45D1DF2BB4F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EBEA5249-AF25-42F0-B78A-A8616268CA5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cxnSp>
        <p:nvCxnSpPr>
          <p:cNvPr id="41" name="Straight Connector 17">
            <a:extLst>
              <a:ext uri="{FF2B5EF4-FFF2-40B4-BE49-F238E27FC236}">
                <a16:creationId xmlns="" xmlns:a16="http://schemas.microsoft.com/office/drawing/2014/main" id="{81BD90BA-8C6F-47B9-8133-0F03E69FC62B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9">
            <a:extLst>
              <a:ext uri="{FF2B5EF4-FFF2-40B4-BE49-F238E27FC236}">
                <a16:creationId xmlns="" xmlns:a16="http://schemas.microsoft.com/office/drawing/2014/main" id="{DF099A76-7739-472F-BB93-7584EA00EE57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7EDEE6ED-1C25-4399-AB54-187E308DB8E5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0" name="Content Placeholder 9">
            <a:extLst>
              <a:ext uri="{FF2B5EF4-FFF2-40B4-BE49-F238E27FC236}">
                <a16:creationId xmlns="" xmlns:a16="http://schemas.microsoft.com/office/drawing/2014/main" id="{46F7673C-6ED0-4BBF-BBF9-F86B7B8DB1DA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4652962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1" name="Текст 5">
            <a:extLst>
              <a:ext uri="{FF2B5EF4-FFF2-40B4-BE49-F238E27FC236}">
                <a16:creationId xmlns="" xmlns:a16="http://schemas.microsoft.com/office/drawing/2014/main" id="{D13B227A-2F5A-41B0-842D-323BDF918F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15153F92-381B-43F4-B64C-ADE8570E4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="" xmlns:a16="http://schemas.microsoft.com/office/drawing/2014/main" id="{704A930C-5ECA-48F0-BF01-DD14D81ADA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7FF210E0-8E14-4ED3-AC1D-1F71112F72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3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886DE79F-91AD-4CFE-9AC4-F6D87217F7B7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6601573B-35DC-44F0-87BB-867C7AAD06A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29">
            <a:extLst>
              <a:ext uri="{FF2B5EF4-FFF2-40B4-BE49-F238E27FC236}">
                <a16:creationId xmlns="" xmlns:a16="http://schemas.microsoft.com/office/drawing/2014/main" id="{4263AAC0-9CD5-421D-BC96-F98DBD9AE26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3E9C143F-5798-4345-96A4-C46D1507403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684" y="3748941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29">
            <a:extLst>
              <a:ext uri="{FF2B5EF4-FFF2-40B4-BE49-F238E27FC236}">
                <a16:creationId xmlns="" xmlns:a16="http://schemas.microsoft.com/office/drawing/2014/main" id="{E5DD1AC9-4981-440D-A2C0-B43C9B770748}"/>
              </a:ext>
            </a:extLst>
          </p:cNvPr>
          <p:cNvCxnSpPr>
            <a:cxnSpLocks/>
          </p:cNvCxnSpPr>
          <p:nvPr userDrawn="1"/>
        </p:nvCxnSpPr>
        <p:spPr>
          <a:xfrm>
            <a:off x="33468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14AC8473-DC52-4682-9125-F2895256451B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654090" y="3748941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29">
            <a:extLst>
              <a:ext uri="{FF2B5EF4-FFF2-40B4-BE49-F238E27FC236}">
                <a16:creationId xmlns="" xmlns:a16="http://schemas.microsoft.com/office/drawing/2014/main" id="{9536E757-1428-4F48-9977-2B3C7B4EC31E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7398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7">
            <a:extLst>
              <a:ext uri="{FF2B5EF4-FFF2-40B4-BE49-F238E27FC236}">
                <a16:creationId xmlns="" xmlns:a16="http://schemas.microsoft.com/office/drawing/2014/main" id="{3D47C925-DAF3-4081-9755-BB615CDF870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2E8B0CC6-4933-4AF3-A98E-95743E485B12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336A2DC3-2986-44FC-913F-5907E0B029D7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39D57ABF-721A-44CF-A6E8-6C06219A99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E07A5378-E34C-463D-91E2-2A5F77C17FB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1" name="Content Placeholder 9">
            <a:extLst>
              <a:ext uri="{FF2B5EF4-FFF2-40B4-BE49-F238E27FC236}">
                <a16:creationId xmlns="" xmlns:a16="http://schemas.microsoft.com/office/drawing/2014/main" id="{0C53C9B4-0B7F-479C-BF82-E2A706A4A52A}"/>
              </a:ext>
            </a:extLst>
          </p:cNvPr>
          <p:cNvSpPr>
            <a:spLocks noGrp="1"/>
          </p:cNvSpPr>
          <p:nvPr>
            <p:ph sz="quarter" idx="80" hasCustomPrompt="1"/>
          </p:nvPr>
        </p:nvSpPr>
        <p:spPr>
          <a:xfrm>
            <a:off x="4652962" y="148780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43" name="Content Placeholder 9">
            <a:extLst>
              <a:ext uri="{FF2B5EF4-FFF2-40B4-BE49-F238E27FC236}">
                <a16:creationId xmlns="" xmlns:a16="http://schemas.microsoft.com/office/drawing/2014/main" id="{D067CE73-75ED-47A8-8097-6EE0AF84A1CE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44" name="Content Placeholder 9">
            <a:extLst>
              <a:ext uri="{FF2B5EF4-FFF2-40B4-BE49-F238E27FC236}">
                <a16:creationId xmlns="" xmlns:a16="http://schemas.microsoft.com/office/drawing/2014/main" id="{E5D1D89A-6AB7-46AC-AC50-C64E615DB6A2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4652962" y="4143264"/>
            <a:ext cx="4147200" cy="17352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7" name="Текст 5">
            <a:extLst>
              <a:ext uri="{FF2B5EF4-FFF2-40B4-BE49-F238E27FC236}">
                <a16:creationId xmlns="" xmlns:a16="http://schemas.microsoft.com/office/drawing/2014/main" id="{F754A5F6-454A-4534-984C-A359385F5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4147200" cy="2433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C209E92-97B8-4717-A7E9-FEF646A6B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="" xmlns:a16="http://schemas.microsoft.com/office/drawing/2014/main" id="{3429885D-4124-4447-9704-707851CC37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99475A0F-80F7-4A4E-B43C-FEA7A6803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2878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итул (Рудни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FA8D8901-F10F-4803-9000-2B00DAE8C2C6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BD7B5BB-3DED-449A-A48F-CD6F02640ADE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4E0B9702-EC88-46B2-A10B-5AC089B0023F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="" xmlns:a16="http://schemas.microsoft.com/office/drawing/2014/main" id="{79796392-61F7-4C4F-BB84-F7C142B33B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8" name="Subtitle 2">
            <a:extLst>
              <a:ext uri="{FF2B5EF4-FFF2-40B4-BE49-F238E27FC236}">
                <a16:creationId xmlns="" xmlns:a16="http://schemas.microsoft.com/office/drawing/2014/main" id="{DB0DCF21-F349-4FC8-AE31-AEE4E32C6B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1" name="Graphic 21">
            <a:extLst>
              <a:ext uri="{FF2B5EF4-FFF2-40B4-BE49-F238E27FC236}">
                <a16:creationId xmlns="" xmlns:a16="http://schemas.microsoft.com/office/drawing/2014/main" id="{624ACF2A-C95F-4290-AFBF-EA7A0508A7B2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3110D917-4412-40E6-82EA-66F1194318A7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94050000-4A3A-4A5E-A79B-15D04246A230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4" name="Graphic 20">
            <a:extLst>
              <a:ext uri="{FF2B5EF4-FFF2-40B4-BE49-F238E27FC236}">
                <a16:creationId xmlns="" xmlns:a16="http://schemas.microsoft.com/office/drawing/2014/main" id="{86FF7E76-4F05-4684-B5E7-C2B4A845290F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DEE3520D-0108-4C5E-AC79-42393CB9D70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3A6B2641-7C01-4163-862E-AA665F37FE7A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5E4BA67B-E826-4147-94BC-2AC2F9C6109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FBA8C426-A7F8-4B4C-BBCA-78CCA072EFD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742A9DD2-9AF6-4FD4-8303-6BEE239AE6E6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9D9557B9-0677-40D8-8B09-3CE986F10259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80B1B519-6770-41FF-9B18-7133731948ED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0D058868-4092-458A-9C45-1467CDC358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B1E7E165-2467-42C2-B17B-9A828FB6AF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57D11B2-D651-47D6-983A-1A797350EB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6381" y="45799"/>
            <a:ext cx="1034151" cy="125799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EC47D3FA-4F02-4AE1-9022-2F37AB4C5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95722" y="4681343"/>
            <a:ext cx="117546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913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35758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335760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22325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4329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=""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3224329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11478" y="6060358"/>
            <a:ext cx="268899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=""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112557" y="2747019"/>
            <a:ext cx="26896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6112558" y="3068487"/>
            <a:ext cx="2691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62E36F7A-58DA-4894-BA7B-C6FC36E6297F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C47ECC46-9784-43F1-A7E9-662229B054BF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9">
            <a:extLst>
              <a:ext uri="{FF2B5EF4-FFF2-40B4-BE49-F238E27FC236}">
                <a16:creationId xmlns="" xmlns:a16="http://schemas.microsoft.com/office/drawing/2014/main" id="{E9D48023-9C7E-4E98-9A8F-DC4CF0D80C13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1" name="Content Placeholder 9">
            <a:extLst>
              <a:ext uri="{FF2B5EF4-FFF2-40B4-BE49-F238E27FC236}">
                <a16:creationId xmlns="" xmlns:a16="http://schemas.microsoft.com/office/drawing/2014/main" id="{D2C9B551-C832-4E8E-AE0D-B8D45C61BBDF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3224329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="" xmlns:a16="http://schemas.microsoft.com/office/drawing/2014/main" id="{0DBF64BA-1448-4D58-90B2-C895F28EAA01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112557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3" name="Текст 5">
            <a:extLst>
              <a:ext uri="{FF2B5EF4-FFF2-40B4-BE49-F238E27FC236}">
                <a16:creationId xmlns="" xmlns:a16="http://schemas.microsoft.com/office/drawing/2014/main" id="{6CCFDB93-DFD1-49F1-9ADE-D19BC25FAC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E2A9B196-5576-4FC1-A1DC-C09A2B171E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="" xmlns:a16="http://schemas.microsoft.com/office/drawing/2014/main" id="{D38F3F3A-F9C9-4F2A-A315-933772A209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432EBEB6-AED7-4A0F-8AF8-B7C2366B2A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540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816" userDrawn="1">
          <p15:clr>
            <a:srgbClr val="FBAE40"/>
          </p15:clr>
        </p15:guide>
        <p15:guide id="2" pos="1910" userDrawn="1">
          <p15:clr>
            <a:srgbClr val="FBAE40"/>
          </p15:clr>
        </p15:guide>
        <p15:guide id="4" pos="3850" userDrawn="1">
          <p15:clr>
            <a:srgbClr val="FBAE40"/>
          </p15:clr>
        </p15:guide>
        <p15:guide id="5" pos="2030" userDrawn="1">
          <p15:clr>
            <a:srgbClr val="FBAE40"/>
          </p15:clr>
        </p15:guide>
        <p15:guide id="6" pos="3731" userDrawn="1">
          <p15:clr>
            <a:srgbClr val="FBAE40"/>
          </p15:clr>
        </p15:guide>
        <p15:guide id="8" orient="horz" pos="1570" userDrawn="1">
          <p15:clr>
            <a:srgbClr val="FBAE40"/>
          </p15:clr>
        </p15:guide>
        <p15:guide id="9" orient="horz" pos="1729" userDrawn="1">
          <p15:clr>
            <a:srgbClr val="FBAE40"/>
          </p15:clr>
        </p15:guide>
        <p15:guide id="10" orient="horz" pos="1933" userDrawn="1">
          <p15:clr>
            <a:srgbClr val="FBAE40"/>
          </p15:clr>
        </p15:guide>
        <p15:guide id="11" orient="horz" pos="3702" userDrawn="1">
          <p15:clr>
            <a:srgbClr val="FBAE40"/>
          </p15:clr>
        </p15:guide>
        <p15:guide id="12" orient="horz" pos="1979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2_Текст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62E36F7A-58DA-4894-BA7B-C6FC36E6297F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7">
            <a:extLst>
              <a:ext uri="{FF2B5EF4-FFF2-40B4-BE49-F238E27FC236}">
                <a16:creationId xmlns="" xmlns:a16="http://schemas.microsoft.com/office/drawing/2014/main" id="{2E5619FE-9068-4EA6-A70B-19A6751D466B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F5D5EEA2-2D22-4101-B28A-A745325EB371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C33B0CE7-35CB-427D-82FD-9FBA15C2C007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54" name="Footer Placeholder 2">
            <a:extLst>
              <a:ext uri="{FF2B5EF4-FFF2-40B4-BE49-F238E27FC236}">
                <a16:creationId xmlns="" xmlns:a16="http://schemas.microsoft.com/office/drawing/2014/main" id="{BC462E81-C961-43D0-A457-21EB49633A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5" name="Slide Number Placeholder 3">
            <a:extLst>
              <a:ext uri="{FF2B5EF4-FFF2-40B4-BE49-F238E27FC236}">
                <a16:creationId xmlns="" xmlns:a16="http://schemas.microsoft.com/office/drawing/2014/main" id="{8806FB00-1D60-4B77-AAF4-67E881D38B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6" name="Text Placeholder 7">
            <a:extLst>
              <a:ext uri="{FF2B5EF4-FFF2-40B4-BE49-F238E27FC236}">
                <a16:creationId xmlns="" xmlns:a16="http://schemas.microsoft.com/office/drawing/2014/main" id="{7E9BC5CB-97BE-4EB0-BAE9-48E06122357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7" name="Текст 7">
            <a:extLst>
              <a:ext uri="{FF2B5EF4-FFF2-40B4-BE49-F238E27FC236}">
                <a16:creationId xmlns="" xmlns:a16="http://schemas.microsoft.com/office/drawing/2014/main" id="{F65DA011-9943-4A37-BBD2-BAD4896DC9B7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35758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8" name="Прямая соединительная линия 57">
            <a:extLst>
              <a:ext uri="{FF2B5EF4-FFF2-40B4-BE49-F238E27FC236}">
                <a16:creationId xmlns="" xmlns:a16="http://schemas.microsoft.com/office/drawing/2014/main" id="{A0FFFF34-C5E9-4803-BDDD-6B03730FA73D}"/>
              </a:ext>
            </a:extLst>
          </p:cNvPr>
          <p:cNvCxnSpPr>
            <a:cxnSpLocks/>
          </p:cNvCxnSpPr>
          <p:nvPr userDrawn="1"/>
        </p:nvCxnSpPr>
        <p:spPr>
          <a:xfrm>
            <a:off x="335760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7">
            <a:extLst>
              <a:ext uri="{FF2B5EF4-FFF2-40B4-BE49-F238E27FC236}">
                <a16:creationId xmlns="" xmlns:a16="http://schemas.microsoft.com/office/drawing/2014/main" id="{0D900E3F-F68E-40BC-84F5-AEC574136EB3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22325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0" name="Текст 7">
            <a:extLst>
              <a:ext uri="{FF2B5EF4-FFF2-40B4-BE49-F238E27FC236}">
                <a16:creationId xmlns="" xmlns:a16="http://schemas.microsoft.com/office/drawing/2014/main" id="{7B67C336-0E59-4D66-906D-ABA5415310B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4329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="" xmlns:a16="http://schemas.microsoft.com/office/drawing/2014/main" id="{85198E0E-DA55-4A44-9532-C3DBE20F0767}"/>
              </a:ext>
            </a:extLst>
          </p:cNvPr>
          <p:cNvCxnSpPr>
            <a:cxnSpLocks/>
          </p:cNvCxnSpPr>
          <p:nvPr userDrawn="1"/>
        </p:nvCxnSpPr>
        <p:spPr>
          <a:xfrm>
            <a:off x="3224329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7">
            <a:extLst>
              <a:ext uri="{FF2B5EF4-FFF2-40B4-BE49-F238E27FC236}">
                <a16:creationId xmlns="" xmlns:a16="http://schemas.microsoft.com/office/drawing/2014/main" id="{47D110CB-CE84-46D5-B9C3-AA1FB796F92F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11478" y="6060358"/>
            <a:ext cx="268899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63" name="Текст 7">
            <a:extLst>
              <a:ext uri="{FF2B5EF4-FFF2-40B4-BE49-F238E27FC236}">
                <a16:creationId xmlns="" xmlns:a16="http://schemas.microsoft.com/office/drawing/2014/main" id="{10EC5CEB-13CE-463A-B7D2-20066560C896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112557" y="2747019"/>
            <a:ext cx="26896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7576A36B-AF82-41AE-9FAD-7156C711C436}"/>
              </a:ext>
            </a:extLst>
          </p:cNvPr>
          <p:cNvCxnSpPr>
            <a:cxnSpLocks/>
          </p:cNvCxnSpPr>
          <p:nvPr userDrawn="1"/>
        </p:nvCxnSpPr>
        <p:spPr>
          <a:xfrm>
            <a:off x="6112558" y="3068487"/>
            <a:ext cx="2691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1">
            <a:extLst>
              <a:ext uri="{FF2B5EF4-FFF2-40B4-BE49-F238E27FC236}">
                <a16:creationId xmlns="" xmlns:a16="http://schemas.microsoft.com/office/drawing/2014/main" id="{3895030F-22D6-47C9-B957-E0209FE6CCB2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="" xmlns:a16="http://schemas.microsoft.com/office/drawing/2014/main" id="{D2518C40-93EA-403B-B3BE-14ADB45FFBB6}"/>
              </a:ext>
            </a:extLst>
          </p:cNvPr>
          <p:cNvSpPr>
            <a:spLocks noGrp="1"/>
          </p:cNvSpPr>
          <p:nvPr>
            <p:ph sz="quarter" idx="81" hasCustomPrompt="1"/>
          </p:nvPr>
        </p:nvSpPr>
        <p:spPr>
          <a:xfrm>
            <a:off x="334681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="" xmlns:a16="http://schemas.microsoft.com/office/drawing/2014/main" id="{AA35EF07-3574-46F4-A93E-3CD435595035}"/>
              </a:ext>
            </a:extLst>
          </p:cNvPr>
          <p:cNvSpPr>
            <a:spLocks noGrp="1"/>
          </p:cNvSpPr>
          <p:nvPr>
            <p:ph sz="quarter" idx="82" hasCustomPrompt="1"/>
          </p:nvPr>
        </p:nvSpPr>
        <p:spPr>
          <a:xfrm>
            <a:off x="3224329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5" name="Content Placeholder 9">
            <a:extLst>
              <a:ext uri="{FF2B5EF4-FFF2-40B4-BE49-F238E27FC236}">
                <a16:creationId xmlns="" xmlns:a16="http://schemas.microsoft.com/office/drawing/2014/main" id="{75E3A54A-4758-46AC-B220-333A212DA13C}"/>
              </a:ext>
            </a:extLst>
          </p:cNvPr>
          <p:cNvSpPr>
            <a:spLocks noGrp="1"/>
          </p:cNvSpPr>
          <p:nvPr>
            <p:ph sz="quarter" idx="83" hasCustomPrompt="1"/>
          </p:nvPr>
        </p:nvSpPr>
        <p:spPr>
          <a:xfrm>
            <a:off x="6112557" y="3141670"/>
            <a:ext cx="2696400" cy="27360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7" name="Текст 5">
            <a:extLst>
              <a:ext uri="{FF2B5EF4-FFF2-40B4-BE49-F238E27FC236}">
                <a16:creationId xmlns="" xmlns:a16="http://schemas.microsoft.com/office/drawing/2014/main" id="{002326EF-E8B9-423E-9AC3-B6C3A1578F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8931" y="1089850"/>
            <a:ext cx="8462169" cy="1407600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5D8952F-3CBB-42E5-B708-FCB464B9EB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="" xmlns:a16="http://schemas.microsoft.com/office/drawing/2014/main" id="{2958C822-B860-474E-A084-FC2ECFD01C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80C22CA8-54D9-410E-BF06-E2747716A5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417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816" userDrawn="1">
          <p15:clr>
            <a:srgbClr val="FBAE40"/>
          </p15:clr>
        </p15:guide>
        <p15:guide id="2" pos="1910" userDrawn="1">
          <p15:clr>
            <a:srgbClr val="FBAE40"/>
          </p15:clr>
        </p15:guide>
        <p15:guide id="4" pos="3850" userDrawn="1">
          <p15:clr>
            <a:srgbClr val="FBAE40"/>
          </p15:clr>
        </p15:guide>
        <p15:guide id="5" pos="2030" userDrawn="1">
          <p15:clr>
            <a:srgbClr val="FBAE40"/>
          </p15:clr>
        </p15:guide>
        <p15:guide id="6" pos="3731" userDrawn="1">
          <p15:clr>
            <a:srgbClr val="FBAE40"/>
          </p15:clr>
        </p15:guide>
        <p15:guide id="8" orient="horz" pos="1570" userDrawn="1">
          <p15:clr>
            <a:srgbClr val="FBAE40"/>
          </p15:clr>
        </p15:guide>
        <p15:guide id="9" orient="horz" pos="1729" userDrawn="1">
          <p15:clr>
            <a:srgbClr val="FBAE40"/>
          </p15:clr>
        </p15:guide>
        <p15:guide id="10" orient="horz" pos="1933" userDrawn="1">
          <p15:clr>
            <a:srgbClr val="FBAE40"/>
          </p15:clr>
        </p15:guide>
        <p15:guide id="11" orient="horz" pos="3702" userDrawn="1">
          <p15:clr>
            <a:srgbClr val="FBAE40"/>
          </p15:clr>
        </p15:guide>
        <p15:guide id="12" orient="horz" pos="1979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Ди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90D8F58-39B2-4726-BA1C-1C9170C57899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7">
            <a:extLst>
              <a:ext uri="{FF2B5EF4-FFF2-40B4-BE49-F238E27FC236}">
                <a16:creationId xmlns="" xmlns:a16="http://schemas.microsoft.com/office/drawing/2014/main" id="{B8DA1140-EA6A-4B27-B06E-4513CC4C14C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35758" y="3408651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2" name="Текст 7">
            <a:extLst>
              <a:ext uri="{FF2B5EF4-FFF2-40B4-BE49-F238E27FC236}">
                <a16:creationId xmlns="" xmlns:a16="http://schemas.microsoft.com/office/drawing/2014/main" id="{9F32DFE0-B463-449A-BBAC-E901855AFA14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35759" y="1090936"/>
            <a:ext cx="415528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5" name="Прямая соединительная линия 29">
            <a:extLst>
              <a:ext uri="{FF2B5EF4-FFF2-40B4-BE49-F238E27FC236}">
                <a16:creationId xmlns="" xmlns:a16="http://schemas.microsoft.com/office/drawing/2014/main" id="{B9AE269F-7C17-4DC9-91F1-425D52DB8382}"/>
              </a:ext>
            </a:extLst>
          </p:cNvPr>
          <p:cNvCxnSpPr>
            <a:cxnSpLocks/>
          </p:cNvCxnSpPr>
          <p:nvPr userDrawn="1"/>
        </p:nvCxnSpPr>
        <p:spPr>
          <a:xfrm>
            <a:off x="335756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35183B6B-9476-424C-9B10-712366C84FC7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240B08CA-14F7-4D62-8A0E-F1FF95400E50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29" name="Прямая соединительная линия 29">
            <a:extLst>
              <a:ext uri="{FF2B5EF4-FFF2-40B4-BE49-F238E27FC236}">
                <a16:creationId xmlns="" xmlns:a16="http://schemas.microsoft.com/office/drawing/2014/main" id="{2DBDE890-4B10-4097-B882-6C93A42C0AF0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7">
            <a:extLst>
              <a:ext uri="{FF2B5EF4-FFF2-40B4-BE49-F238E27FC236}">
                <a16:creationId xmlns="" xmlns:a16="http://schemas.microsoft.com/office/drawing/2014/main" id="{35C5151F-CE33-4D7D-830F-271C552038F3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335758" y="6066126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1" name="Текст 7">
            <a:extLst>
              <a:ext uri="{FF2B5EF4-FFF2-40B4-BE49-F238E27FC236}">
                <a16:creationId xmlns="" xmlns:a16="http://schemas.microsoft.com/office/drawing/2014/main" id="{679E4A5C-9D1E-4979-BC28-EAF79C960523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35759" y="3748410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9" name="Прямая соединительная линия 29">
            <a:extLst>
              <a:ext uri="{FF2B5EF4-FFF2-40B4-BE49-F238E27FC236}">
                <a16:creationId xmlns="" xmlns:a16="http://schemas.microsoft.com/office/drawing/2014/main" id="{0B0FBBDE-2819-4252-9535-905A6B7AA53F}"/>
              </a:ext>
            </a:extLst>
          </p:cNvPr>
          <p:cNvCxnSpPr>
            <a:cxnSpLocks/>
          </p:cNvCxnSpPr>
          <p:nvPr userDrawn="1"/>
        </p:nvCxnSpPr>
        <p:spPr>
          <a:xfrm>
            <a:off x="335756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7">
            <a:extLst>
              <a:ext uri="{FF2B5EF4-FFF2-40B4-BE49-F238E27FC236}">
                <a16:creationId xmlns="" xmlns:a16="http://schemas.microsoft.com/office/drawing/2014/main" id="{FAC493A4-AC00-488B-9A69-94BAA9A80D24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654091" y="6066126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6" name="Текст 7">
            <a:extLst>
              <a:ext uri="{FF2B5EF4-FFF2-40B4-BE49-F238E27FC236}">
                <a16:creationId xmlns="" xmlns:a16="http://schemas.microsoft.com/office/drawing/2014/main" id="{A284ED8D-E276-4E48-90F6-39EA5B581CEE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654090" y="3748410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8" name="Прямая соединительная линия 29">
            <a:extLst>
              <a:ext uri="{FF2B5EF4-FFF2-40B4-BE49-F238E27FC236}">
                <a16:creationId xmlns="" xmlns:a16="http://schemas.microsoft.com/office/drawing/2014/main" id="{F424976D-D312-4D6F-B194-DB71F5D6259B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9">
            <a:extLst>
              <a:ext uri="{FF2B5EF4-FFF2-40B4-BE49-F238E27FC236}">
                <a16:creationId xmlns="" xmlns:a16="http://schemas.microsoft.com/office/drawing/2014/main" id="{129D1BD7-C971-4269-B383-9D8434A96EF5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335754" y="1487804"/>
            <a:ext cx="4155284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4" name="Content Placeholder 9">
            <a:extLst>
              <a:ext uri="{FF2B5EF4-FFF2-40B4-BE49-F238E27FC236}">
                <a16:creationId xmlns="" xmlns:a16="http://schemas.microsoft.com/office/drawing/2014/main" id="{BFBDFF5D-0DD4-49B2-ACBA-65861AD55659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653635" y="1487804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6" name="Content Placeholder 9">
            <a:extLst>
              <a:ext uri="{FF2B5EF4-FFF2-40B4-BE49-F238E27FC236}">
                <a16:creationId xmlns="" xmlns:a16="http://schemas.microsoft.com/office/drawing/2014/main" id="{B2A118E4-8211-44CD-978E-A45982F23877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35755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7" name="Content Placeholder 9">
            <a:extLst>
              <a:ext uri="{FF2B5EF4-FFF2-40B4-BE49-F238E27FC236}">
                <a16:creationId xmlns="" xmlns:a16="http://schemas.microsoft.com/office/drawing/2014/main" id="{AA13A831-375B-4637-92C6-F561E496289D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4653635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C7412263-6535-4DE5-BBF3-10A7CEAEB9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="" xmlns:a16="http://schemas.microsoft.com/office/drawing/2014/main" id="{D5EAA748-E15F-4AB9-A228-7A02AE81A7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73894876-7304-4B43-9C3D-A05AA6822B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6997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0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_Диграмма/объект 4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8A8EDD41-6B49-4C88-A0B2-62D521495E4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7">
            <a:extLst>
              <a:ext uri="{FF2B5EF4-FFF2-40B4-BE49-F238E27FC236}">
                <a16:creationId xmlns="" xmlns:a16="http://schemas.microsoft.com/office/drawing/2014/main" id="{FE3C901B-1E2B-435A-9822-BE49FDB447EA}"/>
              </a:ext>
            </a:extLst>
          </p:cNvPr>
          <p:cNvSpPr/>
          <p:nvPr userDrawn="1"/>
        </p:nvSpPr>
        <p:spPr>
          <a:xfrm>
            <a:off x="8873728" y="6312978"/>
            <a:ext cx="270272" cy="360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3" name="Rectangle 8">
            <a:extLst>
              <a:ext uri="{FF2B5EF4-FFF2-40B4-BE49-F238E27FC236}">
                <a16:creationId xmlns="" xmlns:a16="http://schemas.microsoft.com/office/drawing/2014/main" id="{BBCB6A84-EF44-4B4D-87AF-05B358F74D02}"/>
              </a:ext>
            </a:extLst>
          </p:cNvPr>
          <p:cNvSpPr/>
          <p:nvPr userDrawn="1"/>
        </p:nvSpPr>
        <p:spPr>
          <a:xfrm>
            <a:off x="7229478" y="6673334"/>
            <a:ext cx="1644253" cy="184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="" xmlns:a16="http://schemas.microsoft.com/office/drawing/2014/main" id="{3DBE928D-121D-4B2F-964F-96481BE92A01}"/>
              </a:ext>
            </a:extLst>
          </p:cNvPr>
          <p:cNvSpPr/>
          <p:nvPr userDrawn="1"/>
        </p:nvSpPr>
        <p:spPr>
          <a:xfrm rot="5400000">
            <a:off x="-356821" y="356824"/>
            <a:ext cx="756000" cy="42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36" name="Content Placeholder 9">
            <a:extLst>
              <a:ext uri="{FF2B5EF4-FFF2-40B4-BE49-F238E27FC236}">
                <a16:creationId xmlns="" xmlns:a16="http://schemas.microsoft.com/office/drawing/2014/main" id="{D124C94F-36B9-4727-B686-6ECD8C9C2347}"/>
              </a:ext>
            </a:extLst>
          </p:cNvPr>
          <p:cNvSpPr>
            <a:spLocks noGrp="1"/>
          </p:cNvSpPr>
          <p:nvPr>
            <p:ph sz="quarter" idx="86" hasCustomPrompt="1"/>
          </p:nvPr>
        </p:nvSpPr>
        <p:spPr>
          <a:xfrm>
            <a:off x="335754" y="1487804"/>
            <a:ext cx="4155283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7" name="Content Placeholder 9">
            <a:extLst>
              <a:ext uri="{FF2B5EF4-FFF2-40B4-BE49-F238E27FC236}">
                <a16:creationId xmlns="" xmlns:a16="http://schemas.microsoft.com/office/drawing/2014/main" id="{72CE84CA-5163-4581-8FE1-33800E152159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4663954" y="1487804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8" name="Content Placeholder 9">
            <a:extLst>
              <a:ext uri="{FF2B5EF4-FFF2-40B4-BE49-F238E27FC236}">
                <a16:creationId xmlns="" xmlns:a16="http://schemas.microsoft.com/office/drawing/2014/main" id="{400287AE-FFA1-49F0-BE4F-E6AF000EC0C7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35755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40" name="Content Placeholder 9">
            <a:extLst>
              <a:ext uri="{FF2B5EF4-FFF2-40B4-BE49-F238E27FC236}">
                <a16:creationId xmlns="" xmlns:a16="http://schemas.microsoft.com/office/drawing/2014/main" id="{5D243675-093D-4702-919B-9728F4F78C7F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4663954" y="4145279"/>
            <a:ext cx="4148138" cy="1734822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5" name="Footer Placeholder 2">
            <a:extLst>
              <a:ext uri="{FF2B5EF4-FFF2-40B4-BE49-F238E27FC236}">
                <a16:creationId xmlns="" xmlns:a16="http://schemas.microsoft.com/office/drawing/2014/main" id="{6FC06F52-95F5-4858-A187-E33ABB1017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5759" y="6423496"/>
            <a:ext cx="8139589" cy="230832"/>
          </a:xfrm>
        </p:spPr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1" name="Slide Number Placeholder 3">
            <a:extLst>
              <a:ext uri="{FF2B5EF4-FFF2-40B4-BE49-F238E27FC236}">
                <a16:creationId xmlns="" xmlns:a16="http://schemas.microsoft.com/office/drawing/2014/main" id="{2AF3D64B-64E8-4FE3-96C1-7FCC482452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42" name="Straight Connector 15">
            <a:extLst>
              <a:ext uri="{FF2B5EF4-FFF2-40B4-BE49-F238E27FC236}">
                <a16:creationId xmlns="" xmlns:a16="http://schemas.microsoft.com/office/drawing/2014/main" id="{687A01BB-96A3-4638-94A4-F199492BAF86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6">
            <a:extLst>
              <a:ext uri="{FF2B5EF4-FFF2-40B4-BE49-F238E27FC236}">
                <a16:creationId xmlns="" xmlns:a16="http://schemas.microsoft.com/office/drawing/2014/main" id="{D7DD40B8-38E3-46D0-B28C-5A5D1A6BA8E7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7">
            <a:extLst>
              <a:ext uri="{FF2B5EF4-FFF2-40B4-BE49-F238E27FC236}">
                <a16:creationId xmlns="" xmlns:a16="http://schemas.microsoft.com/office/drawing/2014/main" id="{BA80F6EC-877D-4AA2-90A8-6CAEADD7155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35758" y="3408651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7" name="Текст 7">
            <a:extLst>
              <a:ext uri="{FF2B5EF4-FFF2-40B4-BE49-F238E27FC236}">
                <a16:creationId xmlns="" xmlns:a16="http://schemas.microsoft.com/office/drawing/2014/main" id="{FE15D2E7-CC8C-494E-A315-2982AA367D59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35759" y="1090936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9" name="Прямая соединительная линия 29">
            <a:extLst>
              <a:ext uri="{FF2B5EF4-FFF2-40B4-BE49-F238E27FC236}">
                <a16:creationId xmlns="" xmlns:a16="http://schemas.microsoft.com/office/drawing/2014/main" id="{37CDCA52-9AED-4535-9393-7660D3BD6576}"/>
              </a:ext>
            </a:extLst>
          </p:cNvPr>
          <p:cNvCxnSpPr>
            <a:cxnSpLocks/>
          </p:cNvCxnSpPr>
          <p:nvPr userDrawn="1"/>
        </p:nvCxnSpPr>
        <p:spPr>
          <a:xfrm>
            <a:off x="335756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7">
            <a:extLst>
              <a:ext uri="{FF2B5EF4-FFF2-40B4-BE49-F238E27FC236}">
                <a16:creationId xmlns="" xmlns:a16="http://schemas.microsoft.com/office/drawing/2014/main" id="{1614C9BE-86E3-4521-B692-6DE9721D98B6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654091" y="3408651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1" name="Текст 7">
            <a:extLst>
              <a:ext uri="{FF2B5EF4-FFF2-40B4-BE49-F238E27FC236}">
                <a16:creationId xmlns="" xmlns:a16="http://schemas.microsoft.com/office/drawing/2014/main" id="{964AF069-C7B2-48C1-AAFD-9ECDB5D6BE8E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654090" y="1090936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2" name="Прямая соединительная линия 29">
            <a:extLst>
              <a:ext uri="{FF2B5EF4-FFF2-40B4-BE49-F238E27FC236}">
                <a16:creationId xmlns="" xmlns:a16="http://schemas.microsoft.com/office/drawing/2014/main" id="{4995563C-C42C-4BD2-8FBE-00417022B820}"/>
              </a:ext>
            </a:extLst>
          </p:cNvPr>
          <p:cNvCxnSpPr>
            <a:cxnSpLocks/>
          </p:cNvCxnSpPr>
          <p:nvPr userDrawn="1"/>
        </p:nvCxnSpPr>
        <p:spPr>
          <a:xfrm>
            <a:off x="4654091" y="1419390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7">
            <a:extLst>
              <a:ext uri="{FF2B5EF4-FFF2-40B4-BE49-F238E27FC236}">
                <a16:creationId xmlns="" xmlns:a16="http://schemas.microsoft.com/office/drawing/2014/main" id="{77E23DF7-20FC-42E5-A4CA-98F033EA2B8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335758" y="6066126"/>
            <a:ext cx="415431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4" name="Текст 7">
            <a:extLst>
              <a:ext uri="{FF2B5EF4-FFF2-40B4-BE49-F238E27FC236}">
                <a16:creationId xmlns="" xmlns:a16="http://schemas.microsoft.com/office/drawing/2014/main" id="{84761176-EE3C-461D-ADD9-8932C110CB08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35759" y="3748410"/>
            <a:ext cx="4155281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5" name="Прямая соединительная линия 29">
            <a:extLst>
              <a:ext uri="{FF2B5EF4-FFF2-40B4-BE49-F238E27FC236}">
                <a16:creationId xmlns="" xmlns:a16="http://schemas.microsoft.com/office/drawing/2014/main" id="{4AC9D767-98C6-43A6-8CB3-F9F3284AEF3E}"/>
              </a:ext>
            </a:extLst>
          </p:cNvPr>
          <p:cNvCxnSpPr>
            <a:cxnSpLocks/>
          </p:cNvCxnSpPr>
          <p:nvPr userDrawn="1"/>
        </p:nvCxnSpPr>
        <p:spPr>
          <a:xfrm>
            <a:off x="335756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Placeholder 7">
            <a:extLst>
              <a:ext uri="{FF2B5EF4-FFF2-40B4-BE49-F238E27FC236}">
                <a16:creationId xmlns="" xmlns:a16="http://schemas.microsoft.com/office/drawing/2014/main" id="{6A028B58-0A29-40C8-BC28-6E9976438491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654091" y="6066126"/>
            <a:ext cx="414604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57" name="Текст 7">
            <a:extLst>
              <a:ext uri="{FF2B5EF4-FFF2-40B4-BE49-F238E27FC236}">
                <a16:creationId xmlns="" xmlns:a16="http://schemas.microsoft.com/office/drawing/2014/main" id="{6783FF1A-2A7F-4E65-848E-961D76CC87A6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654090" y="3748410"/>
            <a:ext cx="4147010" cy="32846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8" name="Прямая соединительная линия 29">
            <a:extLst>
              <a:ext uri="{FF2B5EF4-FFF2-40B4-BE49-F238E27FC236}">
                <a16:creationId xmlns="" xmlns:a16="http://schemas.microsoft.com/office/drawing/2014/main" id="{DC1FB18F-F9BF-4C82-8BD6-CC61E4A890AA}"/>
              </a:ext>
            </a:extLst>
          </p:cNvPr>
          <p:cNvCxnSpPr>
            <a:cxnSpLocks/>
          </p:cNvCxnSpPr>
          <p:nvPr userDrawn="1"/>
        </p:nvCxnSpPr>
        <p:spPr>
          <a:xfrm>
            <a:off x="4654091" y="4076865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FC26F57A-DA29-4E31-924F-367EABC7E5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="" xmlns:a16="http://schemas.microsoft.com/office/drawing/2014/main" id="{BF6A8931-A04A-4CF2-B972-D8B7C3FBD4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FEAB9F5B-1DB6-48DD-AEF9-9A41148B25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513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288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894" userDrawn="1">
          <p15:clr>
            <a:srgbClr val="FBAE40"/>
          </p15:clr>
        </p15:guide>
        <p15:guide id="6" orient="horz" pos="936" userDrawn="1">
          <p15:clr>
            <a:srgbClr val="FBAE40"/>
          </p15:clr>
        </p15:guide>
        <p15:guide id="7" orient="horz" pos="2030" userDrawn="1">
          <p15:clr>
            <a:srgbClr val="FBAE40"/>
          </p15:clr>
        </p15:guide>
        <p15:guide id="8" orient="horz" pos="2147" userDrawn="1">
          <p15:clr>
            <a:srgbClr val="FBAE40"/>
          </p15:clr>
        </p15:guide>
        <p15:guide id="9" orient="horz" pos="2220" userDrawn="1">
          <p15:clr>
            <a:srgbClr val="FBAE40"/>
          </p15:clr>
        </p15:guide>
        <p15:guide id="10" orient="horz" pos="2361" userDrawn="1">
          <p15:clr>
            <a:srgbClr val="FBAE40"/>
          </p15:clr>
        </p15:guide>
        <p15:guide id="11" orient="horz" pos="2568" userDrawn="1">
          <p15:clr>
            <a:srgbClr val="FBAE40"/>
          </p15:clr>
        </p15:guide>
        <p15:guide id="12" orient="horz" pos="2612" userDrawn="1">
          <p15:clr>
            <a:srgbClr val="FBAE40"/>
          </p15:clr>
        </p15:guide>
        <p15:guide id="13" orient="horz" pos="3704" userDrawn="1">
          <p15:clr>
            <a:srgbClr val="FBAE40"/>
          </p15:clr>
        </p15:guide>
        <p15:guide id="14" orient="horz" pos="3818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2 шт., Диграмма 2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="" xmlns:a16="http://schemas.microsoft.com/office/drawing/2014/main" id="{2215EE83-4FE2-47E3-BC22-137DD018D9C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652969" y="6060358"/>
            <a:ext cx="4148133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27" name="Текст 7">
            <a:extLst>
              <a:ext uri="{FF2B5EF4-FFF2-40B4-BE49-F238E27FC236}">
                <a16:creationId xmlns="" xmlns:a16="http://schemas.microsoft.com/office/drawing/2014/main" id="{1AB39D39-C605-45F7-B53A-85B40586F61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4654094" y="2744795"/>
            <a:ext cx="4147009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="" xmlns:a16="http://schemas.microsoft.com/office/drawing/2014/main" id="{7FFEF65A-D7B7-48A0-8EA0-D8F75EC973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3" y="6060358"/>
            <a:ext cx="4154317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2" name="Текст 7">
            <a:extLst>
              <a:ext uri="{FF2B5EF4-FFF2-40B4-BE49-F238E27FC236}">
                <a16:creationId xmlns="" xmlns:a16="http://schemas.microsoft.com/office/drawing/2014/main" id="{D8B8E1E1-D6FF-47E0-8CEF-3D3CA1580D8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35760" y="2744795"/>
            <a:ext cx="4155281" cy="3236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7FEA907A-FFBA-410E-BAB4-30D82A2AB0DB}"/>
              </a:ext>
            </a:extLst>
          </p:cNvPr>
          <p:cNvCxnSpPr>
            <a:cxnSpLocks/>
          </p:cNvCxnSpPr>
          <p:nvPr userDrawn="1"/>
        </p:nvCxnSpPr>
        <p:spPr>
          <a:xfrm>
            <a:off x="335757" y="3068487"/>
            <a:ext cx="41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00ACF3FF-F21E-4C8C-9C9D-4D615698B96C}"/>
              </a:ext>
            </a:extLst>
          </p:cNvPr>
          <p:cNvCxnSpPr>
            <a:cxnSpLocks/>
          </p:cNvCxnSpPr>
          <p:nvPr userDrawn="1"/>
        </p:nvCxnSpPr>
        <p:spPr>
          <a:xfrm>
            <a:off x="4654886" y="3068487"/>
            <a:ext cx="4141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59">
            <a:extLst>
              <a:ext uri="{FF2B5EF4-FFF2-40B4-BE49-F238E27FC236}">
                <a16:creationId xmlns="" xmlns:a16="http://schemas.microsoft.com/office/drawing/2014/main" id="{DE8071DE-149B-44FE-BA5A-07E37AE71BC6}"/>
              </a:ext>
            </a:extLst>
          </p:cNvPr>
          <p:cNvSpPr/>
          <p:nvPr userDrawn="1"/>
        </p:nvSpPr>
        <p:spPr>
          <a:xfrm>
            <a:off x="335756" y="1089850"/>
            <a:ext cx="35944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825" dirty="0">
              <a:solidFill>
                <a:prstClr val="white"/>
              </a:solidFill>
            </a:endParaRPr>
          </a:p>
        </p:txBody>
      </p:sp>
      <p:sp>
        <p:nvSpPr>
          <p:cNvPr id="20" name="Rectangle 61">
            <a:extLst>
              <a:ext uri="{FF2B5EF4-FFF2-40B4-BE49-F238E27FC236}">
                <a16:creationId xmlns="" xmlns:a16="http://schemas.microsoft.com/office/drawing/2014/main" id="{32369FA1-8576-42FE-B591-210AA2D7A2CA}"/>
              </a:ext>
            </a:extLst>
          </p:cNvPr>
          <p:cNvSpPr/>
          <p:nvPr userDrawn="1"/>
        </p:nvSpPr>
        <p:spPr>
          <a:xfrm>
            <a:off x="4655979" y="1089850"/>
            <a:ext cx="35944" cy="140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900" dirty="0">
              <a:solidFill>
                <a:prstClr val="white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C54330EC-B94C-40C2-95EE-78B14B0044A8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5F64BE5C-4D21-41BA-80C6-F4E3801A467E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9">
            <a:extLst>
              <a:ext uri="{FF2B5EF4-FFF2-40B4-BE49-F238E27FC236}">
                <a16:creationId xmlns="" xmlns:a16="http://schemas.microsoft.com/office/drawing/2014/main" id="{876947F2-F797-48AD-A49E-8E6A15946777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35755" y="3141663"/>
            <a:ext cx="4148138" cy="2738438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6" name="Content Placeholder 9">
            <a:extLst>
              <a:ext uri="{FF2B5EF4-FFF2-40B4-BE49-F238E27FC236}">
                <a16:creationId xmlns="" xmlns:a16="http://schemas.microsoft.com/office/drawing/2014/main" id="{53507F20-B82A-492B-AF20-F721E1405155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4656808" y="3141663"/>
            <a:ext cx="4148138" cy="2738438"/>
          </a:xfrm>
          <a:prstGeom prst="rect">
            <a:avLst/>
          </a:prstGeom>
        </p:spPr>
        <p:txBody>
          <a:bodyPr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="" xmlns:a16="http://schemas.microsoft.com/office/drawing/2014/main" id="{0B4EE789-662E-4827-A94A-BEF4CE94C2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38" y="1089850"/>
            <a:ext cx="41220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3" name="Текст 5">
            <a:extLst>
              <a:ext uri="{FF2B5EF4-FFF2-40B4-BE49-F238E27FC236}">
                <a16:creationId xmlns="" xmlns:a16="http://schemas.microsoft.com/office/drawing/2014/main" id="{4908FBBF-05AE-4591-85CD-FE14A3208FE0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679100" y="1089850"/>
            <a:ext cx="41220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279F81B0-08DA-4D97-9FDC-7D8839C634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="" xmlns:a16="http://schemas.microsoft.com/office/drawing/2014/main" id="{EB95166E-1201-420E-8C32-B8D11875B9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CBE904D4-2378-4299-8A5C-3C77BB8796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1901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2" orient="horz" pos="1570" userDrawn="1">
          <p15:clr>
            <a:srgbClr val="FBAE40"/>
          </p15:clr>
        </p15:guide>
        <p15:guide id="3" pos="2829" userDrawn="1">
          <p15:clr>
            <a:srgbClr val="FBAE40"/>
          </p15:clr>
        </p15:guide>
        <p15:guide id="4" pos="2931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orient="horz" pos="1729" userDrawn="1">
          <p15:clr>
            <a:srgbClr val="FBAE40"/>
          </p15:clr>
        </p15:guide>
        <p15:guide id="7" orient="horz" pos="1933" userDrawn="1">
          <p15:clr>
            <a:srgbClr val="FBAE40"/>
          </p15:clr>
        </p15:guide>
        <p15:guide id="8" orient="horz" pos="3702" userDrawn="1">
          <p15:clr>
            <a:srgbClr val="FBAE40"/>
          </p15:clr>
        </p15:guide>
        <p15:guide id="9" orient="horz" pos="1979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_Текст 3 шт., Диграмма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6656BFE-21C7-495B-82F4-882BF71E17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D72D759-7C34-4853-B92B-53FA81DE3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558213" y="6461969"/>
            <a:ext cx="250032" cy="153888"/>
          </a:xfrm>
        </p:spPr>
        <p:txBody>
          <a:bodyPr/>
          <a:lstStyle>
            <a:lvl1pPr>
              <a:defRPr sz="1000"/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5EE94929-948E-4C1A-AD64-75C36D106DA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3468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36" name="Текст 7">
            <a:extLst>
              <a:ext uri="{FF2B5EF4-FFF2-40B4-BE49-F238E27FC236}">
                <a16:creationId xmlns="" xmlns:a16="http://schemas.microsoft.com/office/drawing/2014/main" id="{7E143F1F-684C-4FEE-9CCA-22E00F19851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35758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B7DEB2B1-3036-407F-8DA4-C9C84A67427B}"/>
              </a:ext>
            </a:extLst>
          </p:cNvPr>
          <p:cNvCxnSpPr>
            <a:cxnSpLocks/>
          </p:cNvCxnSpPr>
          <p:nvPr userDrawn="1"/>
        </p:nvCxnSpPr>
        <p:spPr>
          <a:xfrm>
            <a:off x="335760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06C286A-EDF4-43C0-8BC8-CF3A94C0569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223250" y="6060358"/>
            <a:ext cx="2697216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0" name="Текст 7">
            <a:extLst>
              <a:ext uri="{FF2B5EF4-FFF2-40B4-BE49-F238E27FC236}">
                <a16:creationId xmlns="" xmlns:a16="http://schemas.microsoft.com/office/drawing/2014/main" id="{27749A45-DF58-4FD5-AC52-E3890054356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4329" y="2747019"/>
            <a:ext cx="269784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="" xmlns:a16="http://schemas.microsoft.com/office/drawing/2014/main" id="{CDF85D56-7C03-4A4B-84CD-6A566BC7AB04}"/>
              </a:ext>
            </a:extLst>
          </p:cNvPr>
          <p:cNvCxnSpPr>
            <a:cxnSpLocks/>
          </p:cNvCxnSpPr>
          <p:nvPr userDrawn="1"/>
        </p:nvCxnSpPr>
        <p:spPr>
          <a:xfrm>
            <a:off x="3224329" y="3068487"/>
            <a:ext cx="269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7">
            <a:extLst>
              <a:ext uri="{FF2B5EF4-FFF2-40B4-BE49-F238E27FC236}">
                <a16:creationId xmlns="" xmlns:a16="http://schemas.microsoft.com/office/drawing/2014/main" id="{D443F0F4-09A0-45F1-B109-8177B7230BA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11478" y="6060358"/>
            <a:ext cx="2688998" cy="1144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None/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defRPr b="1"/>
            </a:lvl4pPr>
            <a:lvl5pPr marL="924906" marR="0" indent="-183670" algn="l" defTabSz="718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13"/>
              </a:spcAft>
              <a:buClrTx/>
              <a:buSzTx/>
              <a:buFont typeface="Arial" pitchFamily="34" charset="0"/>
              <a:buChar char="»"/>
              <a:tabLst/>
              <a:defRPr b="1"/>
            </a:lvl5pPr>
          </a:lstStyle>
          <a:p>
            <a:pPr lvl="0"/>
            <a:r>
              <a:rPr lang="ru-RU" dirty="0"/>
              <a:t>Источник:</a:t>
            </a:r>
            <a:endParaRPr lang="en-GB" dirty="0"/>
          </a:p>
        </p:txBody>
      </p:sp>
      <p:sp>
        <p:nvSpPr>
          <p:cNvPr id="44" name="Текст 7">
            <a:extLst>
              <a:ext uri="{FF2B5EF4-FFF2-40B4-BE49-F238E27FC236}">
                <a16:creationId xmlns="" xmlns:a16="http://schemas.microsoft.com/office/drawing/2014/main" id="{AC295CD9-C765-4A02-AC1A-EB509A4B4F0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6112557" y="2747019"/>
            <a:ext cx="2689622" cy="3214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46F7D1A3-7E2B-44E6-A28C-1E658A367D29}"/>
              </a:ext>
            </a:extLst>
          </p:cNvPr>
          <p:cNvCxnSpPr>
            <a:cxnSpLocks/>
          </p:cNvCxnSpPr>
          <p:nvPr userDrawn="1"/>
        </p:nvCxnSpPr>
        <p:spPr>
          <a:xfrm>
            <a:off x="6112558" y="3068487"/>
            <a:ext cx="2691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9">
            <a:extLst>
              <a:ext uri="{FF2B5EF4-FFF2-40B4-BE49-F238E27FC236}">
                <a16:creationId xmlns="" xmlns:a16="http://schemas.microsoft.com/office/drawing/2014/main" id="{835CDA0B-7955-4660-85B7-E7C5B37FD55D}"/>
              </a:ext>
            </a:extLst>
          </p:cNvPr>
          <p:cNvSpPr/>
          <p:nvPr userDrawn="1"/>
        </p:nvSpPr>
        <p:spPr>
          <a:xfrm>
            <a:off x="335756" y="1089850"/>
            <a:ext cx="35944" cy="14004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825" dirty="0">
              <a:solidFill>
                <a:prstClr val="white"/>
              </a:solidFill>
            </a:endParaRPr>
          </a:p>
        </p:txBody>
      </p:sp>
      <p:sp>
        <p:nvSpPr>
          <p:cNvPr id="24" name="Rectangle 61">
            <a:extLst>
              <a:ext uri="{FF2B5EF4-FFF2-40B4-BE49-F238E27FC236}">
                <a16:creationId xmlns="" xmlns:a16="http://schemas.microsoft.com/office/drawing/2014/main" id="{A751F34E-CB38-4D2F-B4A9-75905E0285B5}"/>
              </a:ext>
            </a:extLst>
          </p:cNvPr>
          <p:cNvSpPr/>
          <p:nvPr userDrawn="1"/>
        </p:nvSpPr>
        <p:spPr>
          <a:xfrm>
            <a:off x="3223419" y="1089850"/>
            <a:ext cx="35944" cy="140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900" dirty="0">
              <a:solidFill>
                <a:prstClr val="white"/>
              </a:solidFill>
            </a:endParaRPr>
          </a:p>
        </p:txBody>
      </p:sp>
      <p:sp>
        <p:nvSpPr>
          <p:cNvPr id="25" name="Rectangle 63">
            <a:extLst>
              <a:ext uri="{FF2B5EF4-FFF2-40B4-BE49-F238E27FC236}">
                <a16:creationId xmlns="" xmlns:a16="http://schemas.microsoft.com/office/drawing/2014/main" id="{F819EBA9-C914-411D-81E3-28B69329C143}"/>
              </a:ext>
            </a:extLst>
          </p:cNvPr>
          <p:cNvSpPr/>
          <p:nvPr userDrawn="1"/>
        </p:nvSpPr>
        <p:spPr>
          <a:xfrm>
            <a:off x="6112509" y="1089850"/>
            <a:ext cx="35944" cy="140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000" rIns="216000" rtlCol="0" anchor="ctr"/>
          <a:lstStyle/>
          <a:p>
            <a:endParaRPr lang="en-US" sz="900" dirty="0">
              <a:solidFill>
                <a:prstClr val="white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B257A317-0112-48EB-8775-73B19DA39741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5DF4C400-B22F-4F61-9C68-9ABEB58044BA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9">
            <a:extLst>
              <a:ext uri="{FF2B5EF4-FFF2-40B4-BE49-F238E27FC236}">
                <a16:creationId xmlns="" xmlns:a16="http://schemas.microsoft.com/office/drawing/2014/main" id="{FCCBEB02-DC6D-4E16-A723-5B07600642E0}"/>
              </a:ext>
            </a:extLst>
          </p:cNvPr>
          <p:cNvSpPr>
            <a:spLocks noGrp="1"/>
          </p:cNvSpPr>
          <p:nvPr>
            <p:ph sz="quarter" idx="87" hasCustomPrompt="1"/>
          </p:nvPr>
        </p:nvSpPr>
        <p:spPr>
          <a:xfrm>
            <a:off x="335760" y="3141670"/>
            <a:ext cx="2696400" cy="273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52" name="Content Placeholder 9">
            <a:extLst>
              <a:ext uri="{FF2B5EF4-FFF2-40B4-BE49-F238E27FC236}">
                <a16:creationId xmlns="" xmlns:a16="http://schemas.microsoft.com/office/drawing/2014/main" id="{AF30ADDF-A69F-4368-8B02-21661271B6B9}"/>
              </a:ext>
            </a:extLst>
          </p:cNvPr>
          <p:cNvSpPr>
            <a:spLocks noGrp="1"/>
          </p:cNvSpPr>
          <p:nvPr>
            <p:ph sz="quarter" idx="88" hasCustomPrompt="1"/>
          </p:nvPr>
        </p:nvSpPr>
        <p:spPr>
          <a:xfrm>
            <a:off x="3224329" y="3141670"/>
            <a:ext cx="2696400" cy="273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53" name="Content Placeholder 9">
            <a:extLst>
              <a:ext uri="{FF2B5EF4-FFF2-40B4-BE49-F238E27FC236}">
                <a16:creationId xmlns="" xmlns:a16="http://schemas.microsoft.com/office/drawing/2014/main" id="{CFB7A1AD-DD9C-41F3-8446-8ECA9AC76DD1}"/>
              </a:ext>
            </a:extLst>
          </p:cNvPr>
          <p:cNvSpPr>
            <a:spLocks noGrp="1"/>
          </p:cNvSpPr>
          <p:nvPr>
            <p:ph sz="quarter" idx="89" hasCustomPrompt="1"/>
          </p:nvPr>
        </p:nvSpPr>
        <p:spPr>
          <a:xfrm>
            <a:off x="6112557" y="3141670"/>
            <a:ext cx="2696400" cy="273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ru-RU" dirty="0"/>
            </a:lvl5pPr>
          </a:lstStyle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8" name="Текст 5">
            <a:extLst>
              <a:ext uri="{FF2B5EF4-FFF2-40B4-BE49-F238E27FC236}">
                <a16:creationId xmlns="" xmlns:a16="http://schemas.microsoft.com/office/drawing/2014/main" id="{68C5518C-D0F8-428B-BCD0-35FF1DC16E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38" y="1089850"/>
            <a:ext cx="26604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29" name="Текст 5">
            <a:extLst>
              <a:ext uri="{FF2B5EF4-FFF2-40B4-BE49-F238E27FC236}">
                <a16:creationId xmlns="" xmlns:a16="http://schemas.microsoft.com/office/drawing/2014/main" id="{2798F1A9-F61E-4F2E-BCA6-7B63CB099603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3262563" y="1089850"/>
            <a:ext cx="26604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sp>
        <p:nvSpPr>
          <p:cNvPr id="30" name="Текст 5">
            <a:extLst>
              <a:ext uri="{FF2B5EF4-FFF2-40B4-BE49-F238E27FC236}">
                <a16:creationId xmlns="" xmlns:a16="http://schemas.microsoft.com/office/drawing/2014/main" id="{8F6777F2-B252-4CDE-B554-9A04F8800C8E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6140700" y="1089850"/>
            <a:ext cx="2660400" cy="14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05200" tIns="72000" rIns="144000" bIns="72000" anchor="ctr"/>
          <a:lstStyle/>
          <a:p>
            <a:pPr marL="144000" lvl="0" indent="-144000" defTabSz="914400">
              <a:spcAft>
                <a:spcPts val="600"/>
              </a:spcAft>
            </a:pPr>
            <a:r>
              <a:rPr lang="ru-RU" dirty="0"/>
              <a:t>Первый уровень</a:t>
            </a:r>
            <a:endParaRPr lang="en-US" dirty="0"/>
          </a:p>
          <a:p>
            <a:pPr marL="288000" lvl="1" indent="-144000" defTabSz="914400">
              <a:spcAft>
                <a:spcPts val="600"/>
              </a:spcAft>
            </a:pPr>
            <a:r>
              <a:rPr lang="ru-RU" dirty="0"/>
              <a:t>Второй уровень</a:t>
            </a:r>
            <a:endParaRPr lang="en-US" dirty="0"/>
          </a:p>
          <a:p>
            <a:pPr marL="468000" lvl="2" indent="-171450" defTabSz="914400">
              <a:spcAft>
                <a:spcPts val="600"/>
              </a:spcAft>
            </a:pPr>
            <a:r>
              <a:rPr lang="ru-RU" dirty="0"/>
              <a:t>Третий уровень</a:t>
            </a:r>
            <a:endParaRPr lang="en-US" dirty="0"/>
          </a:p>
          <a:p>
            <a:pPr marL="612000" lvl="3" indent="-144000" defTabSz="914400">
              <a:spcAft>
                <a:spcPts val="600"/>
              </a:spcAft>
            </a:pPr>
            <a:r>
              <a:rPr lang="ru-RU" dirty="0"/>
              <a:t>Четвертый уровень</a:t>
            </a:r>
            <a:endParaRPr lang="en-US" dirty="0"/>
          </a:p>
          <a:p>
            <a:pPr marL="792000" lvl="4" indent="-171450" defTabSz="914400">
              <a:spcAft>
                <a:spcPts val="600"/>
              </a:spcAft>
            </a:pPr>
            <a:r>
              <a:rPr lang="ru-RU" dirty="0"/>
              <a:t>Пятый уровень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C4D2522E-C6AA-4E56-9852-C8DF5E49DD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="" xmlns:a16="http://schemas.microsoft.com/office/drawing/2014/main" id="{E450B4A7-D8B2-495C-86ED-61E12C7AB0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595" y="188119"/>
            <a:ext cx="6585759" cy="589905"/>
          </a:xfrm>
        </p:spPr>
        <p:txBody>
          <a:bodyPr vert="horz" wrap="square" lIns="0" tIns="0" rIns="0" bIns="0" rtlCol="0" anchor="b">
            <a:spAutoFit/>
          </a:bodyPr>
          <a:lstStyle>
            <a:lvl1pPr algn="ctr">
              <a:defRPr lang="en-US" sz="2200" dirty="0"/>
            </a:lvl1pPr>
          </a:lstStyle>
          <a:p>
            <a:pPr lvl="0" defTabSz="914400">
              <a:lnSpc>
                <a:spcPts val="23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до двух строк</a:t>
            </a:r>
            <a:endParaRPr lang="en-US" dirty="0"/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05E88059-444D-4F2C-A806-7B893298E4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1450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816" userDrawn="1">
          <p15:clr>
            <a:srgbClr val="FBAE40"/>
          </p15:clr>
        </p15:guide>
        <p15:guide id="2" pos="1910" userDrawn="1">
          <p15:clr>
            <a:srgbClr val="FBAE40"/>
          </p15:clr>
        </p15:guide>
        <p15:guide id="4" pos="3850" userDrawn="1">
          <p15:clr>
            <a:srgbClr val="FBAE40"/>
          </p15:clr>
        </p15:guide>
        <p15:guide id="5" pos="2030" userDrawn="1">
          <p15:clr>
            <a:srgbClr val="FBAE40"/>
          </p15:clr>
        </p15:guide>
        <p15:guide id="6" pos="3731" userDrawn="1">
          <p15:clr>
            <a:srgbClr val="FBAE40"/>
          </p15:clr>
        </p15:guide>
        <p15:guide id="8" orient="horz" pos="1570" userDrawn="1">
          <p15:clr>
            <a:srgbClr val="FBAE40"/>
          </p15:clr>
        </p15:guide>
        <p15:guide id="9" orient="horz" pos="1729" userDrawn="1">
          <p15:clr>
            <a:srgbClr val="FBAE40"/>
          </p15:clr>
        </p15:guide>
        <p15:guide id="10" orient="horz" pos="1933" userDrawn="1">
          <p15:clr>
            <a:srgbClr val="FBAE40"/>
          </p15:clr>
        </p15:guide>
        <p15:guide id="11" orient="horz" pos="3702" userDrawn="1">
          <p15:clr>
            <a:srgbClr val="FBAE40"/>
          </p15:clr>
        </p15:guide>
        <p15:guide id="12" orient="horz" pos="1979" userDrawn="1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153747" y="1256708"/>
            <a:ext cx="909950" cy="60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7684" y="3084920"/>
            <a:ext cx="7020000" cy="1387046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DA49E74-B395-4DC0-9905-19B064E22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7684" y="4766022"/>
            <a:ext cx="4952666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="" xmlns:a16="http://schemas.microsoft.com/office/drawing/2014/main" id="{F27ECBD3-D0B4-4356-ACBE-BDDAD77DA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7684" y="5226354"/>
            <a:ext cx="495266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38131B2-8342-4742-970C-CD3D797DEEAC}"/>
              </a:ext>
            </a:extLst>
          </p:cNvPr>
          <p:cNvSpPr/>
          <p:nvPr userDrawn="1"/>
        </p:nvSpPr>
        <p:spPr>
          <a:xfrm rot="5400000">
            <a:off x="4475013" y="-1864268"/>
            <a:ext cx="454720" cy="8199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DF35CD31-06AE-48F0-B8E3-FE2C5D5B9297}"/>
              </a:ext>
            </a:extLst>
          </p:cNvPr>
          <p:cNvSpPr/>
          <p:nvPr userDrawn="1"/>
        </p:nvSpPr>
        <p:spPr>
          <a:xfrm rot="5400000">
            <a:off x="8748196" y="2517112"/>
            <a:ext cx="454819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4CEF356-4BE7-42E0-9E33-044DDD71E4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A3172E4A-CF33-4C40-A5D0-6AEB36A581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03946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0" userDrawn="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CBDC43F-1589-47DA-99D8-E151A85433E9}"/>
              </a:ext>
            </a:extLst>
          </p:cNvPr>
          <p:cNvSpPr/>
          <p:nvPr userDrawn="1"/>
        </p:nvSpPr>
        <p:spPr>
          <a:xfrm rot="5400000">
            <a:off x="-569107" y="1026158"/>
            <a:ext cx="3193675" cy="2055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9B8A156B-0292-451D-8C2A-F8A07F74A3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076" y="959277"/>
            <a:ext cx="3424669" cy="5436560"/>
          </a:xfrm>
          <a:custGeom>
            <a:avLst/>
            <a:gdLst>
              <a:gd name="connsiteX0" fmla="*/ 0 w 4566225"/>
              <a:gd name="connsiteY0" fmla="*/ 0 h 5436560"/>
              <a:gd name="connsiteX1" fmla="*/ 4566225 w 4566225"/>
              <a:gd name="connsiteY1" fmla="*/ 0 h 5436560"/>
              <a:gd name="connsiteX2" fmla="*/ 4566225 w 4566225"/>
              <a:gd name="connsiteY2" fmla="*/ 4983861 h 5436560"/>
              <a:gd name="connsiteX3" fmla="*/ 2738235 w 4566225"/>
              <a:gd name="connsiteY3" fmla="*/ 4983861 h 5436560"/>
              <a:gd name="connsiteX4" fmla="*/ 2738235 w 4566225"/>
              <a:gd name="connsiteY4" fmla="*/ 5436560 h 5436560"/>
              <a:gd name="connsiteX5" fmla="*/ 0 w 4566225"/>
              <a:gd name="connsiteY5" fmla="*/ 5436560 h 543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6225" h="5436560">
                <a:moveTo>
                  <a:pt x="0" y="0"/>
                </a:moveTo>
                <a:lnTo>
                  <a:pt x="4566225" y="0"/>
                </a:lnTo>
                <a:lnTo>
                  <a:pt x="4566225" y="4983861"/>
                </a:lnTo>
                <a:lnTo>
                  <a:pt x="2738235" y="4983861"/>
                </a:lnTo>
                <a:lnTo>
                  <a:pt x="2738235" y="5436560"/>
                </a:lnTo>
                <a:lnTo>
                  <a:pt x="0" y="54365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074D40D-6EB2-4CBA-9889-4EB0F75A1F91}"/>
              </a:ext>
            </a:extLst>
          </p:cNvPr>
          <p:cNvSpPr/>
          <p:nvPr/>
        </p:nvSpPr>
        <p:spPr>
          <a:xfrm rot="5400000">
            <a:off x="4740726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DABE009-96D4-4010-8D43-90645C98303A}"/>
              </a:ext>
            </a:extLst>
          </p:cNvPr>
          <p:cNvSpPr/>
          <p:nvPr userDrawn="1"/>
        </p:nvSpPr>
        <p:spPr>
          <a:xfrm rot="5400000">
            <a:off x="3545275" y="5142619"/>
            <a:ext cx="452699" cy="20537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="" xmlns:a16="http://schemas.microsoft.com/office/drawing/2014/main" id="{E495F88C-7FA0-49EE-AE5D-DD71858681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98492" y="1208829"/>
            <a:ext cx="4002608" cy="1439497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разделителя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E2BDB9E1-97EB-41B7-8728-07D4F9C72D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361" y="2942381"/>
            <a:ext cx="3962954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2A0DB93F-4941-4F18-A7D4-2CEDA4B7F7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36361" y="3420492"/>
            <a:ext cx="39629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lang="en-US" sz="9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>
              <a:defRPr lang="en-US" sz="9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0552A32-07E2-4B12-A1E8-AABDFE9CC9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2231" y="50750"/>
            <a:ext cx="668258" cy="8129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85F8885-617F-4D23-803D-01166582C6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18682" y="4154837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217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Контакты (3 пол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ubtitle 2">
            <a:extLst>
              <a:ext uri="{FF2B5EF4-FFF2-40B4-BE49-F238E27FC236}">
                <a16:creationId xmlns="" xmlns:a16="http://schemas.microsoft.com/office/drawing/2014/main" id="{909F1A8E-6A45-404F-8ACE-D5C6D24098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2457" y="4086130"/>
            <a:ext cx="212388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="" xmlns:a16="http://schemas.microsoft.com/office/drawing/2014/main" id="{C6A7E253-0185-4935-85AA-01FB3A935D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2456" y="4889367"/>
            <a:ext cx="212388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1500" smtClean="0"/>
            </a:lvl2pPr>
            <a:lvl3pPr>
              <a:defRPr lang="en-US" sz="1350" smtClean="0"/>
            </a:lvl3pPr>
            <a:lvl4pPr>
              <a:defRPr lang="en-US" sz="1200" smtClean="0"/>
            </a:lvl4pPr>
            <a:lvl5pPr>
              <a:defRPr lang="en-US" sz="1200"/>
            </a:lvl5pPr>
          </a:lstStyle>
          <a:p>
            <a:pPr marL="171438" lvl="0" indent="-171438"/>
            <a:r>
              <a:rPr lang="en-US" dirty="0"/>
              <a:t>E-mail</a:t>
            </a:r>
          </a:p>
        </p:txBody>
      </p:sp>
      <p:cxnSp>
        <p:nvCxnSpPr>
          <p:cNvPr id="34" name="Straight Connector 14">
            <a:extLst>
              <a:ext uri="{FF2B5EF4-FFF2-40B4-BE49-F238E27FC236}">
                <a16:creationId xmlns="" xmlns:a16="http://schemas.microsoft.com/office/drawing/2014/main" id="{B0BED696-C1F7-4C85-944D-ABEFD9003DC3}"/>
              </a:ext>
            </a:extLst>
          </p:cNvPr>
          <p:cNvCxnSpPr>
            <a:cxnSpLocks/>
          </p:cNvCxnSpPr>
          <p:nvPr userDrawn="1"/>
        </p:nvCxnSpPr>
        <p:spPr>
          <a:xfrm>
            <a:off x="347442" y="5438313"/>
            <a:ext cx="257889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4">
            <a:extLst>
              <a:ext uri="{FF2B5EF4-FFF2-40B4-BE49-F238E27FC236}">
                <a16:creationId xmlns="" xmlns:a16="http://schemas.microsoft.com/office/drawing/2014/main" id="{03B7F029-AB82-4703-9854-E95C558026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2456" y="5667220"/>
            <a:ext cx="2123881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1500" smtClean="0"/>
            </a:lvl2pPr>
            <a:lvl3pPr>
              <a:defRPr lang="en-US" sz="1350" smtClean="0"/>
            </a:lvl3pPr>
            <a:lvl4pPr>
              <a:defRPr lang="en-US" sz="1200" smtClean="0"/>
            </a:lvl4pPr>
            <a:lvl5pPr>
              <a:defRPr lang="en-US" sz="1200"/>
            </a:lvl5pPr>
          </a:lstStyle>
          <a:p>
            <a:pPr marL="171438" lvl="0" indent="-171438"/>
            <a:r>
              <a:rPr lang="ru-RU" dirty="0"/>
              <a:t>Сайт</a:t>
            </a:r>
            <a:endParaRPr lang="en-US" dirty="0"/>
          </a:p>
        </p:txBody>
      </p:sp>
      <p:cxnSp>
        <p:nvCxnSpPr>
          <p:cNvPr id="18" name="Straight Connector 6">
            <a:extLst>
              <a:ext uri="{FF2B5EF4-FFF2-40B4-BE49-F238E27FC236}">
                <a16:creationId xmlns="" xmlns:a16="http://schemas.microsoft.com/office/drawing/2014/main" id="{19C19660-D922-4E08-AA2E-8AC24A270EE6}"/>
              </a:ext>
            </a:extLst>
          </p:cNvPr>
          <p:cNvCxnSpPr>
            <a:cxnSpLocks/>
          </p:cNvCxnSpPr>
          <p:nvPr userDrawn="1"/>
        </p:nvCxnSpPr>
        <p:spPr>
          <a:xfrm>
            <a:off x="347441" y="4621645"/>
            <a:ext cx="25788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E92DF0CB-996F-4698-8DDD-5CDDD244C49D}"/>
              </a:ext>
            </a:extLst>
          </p:cNvPr>
          <p:cNvGrpSpPr/>
          <p:nvPr userDrawn="1"/>
        </p:nvGrpSpPr>
        <p:grpSpPr>
          <a:xfrm>
            <a:off x="1" y="6669093"/>
            <a:ext cx="9143850" cy="188913"/>
            <a:chOff x="1" y="6669086"/>
            <a:chExt cx="12191800" cy="188913"/>
          </a:xfrm>
        </p:grpSpPr>
        <p:sp>
          <p:nvSpPr>
            <p:cNvPr id="16" name="Rectangle 17">
              <a:extLst>
                <a:ext uri="{FF2B5EF4-FFF2-40B4-BE49-F238E27FC236}">
                  <a16:creationId xmlns="" xmlns:a16="http://schemas.microsoft.com/office/drawing/2014/main" id="{6006DAF8-6912-40AC-8FB7-DBB8152ADF32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="" xmlns:a16="http://schemas.microsoft.com/office/drawing/2014/main" id="{497CD7D4-F97C-452E-9A26-7E391799B8F0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19" name="Rectangle 19">
              <a:extLst>
                <a:ext uri="{FF2B5EF4-FFF2-40B4-BE49-F238E27FC236}">
                  <a16:creationId xmlns="" xmlns:a16="http://schemas.microsoft.com/office/drawing/2014/main" id="{501F045D-E3A7-461C-8102-459AD925D2F0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</p:grpSp>
      <p:sp>
        <p:nvSpPr>
          <p:cNvPr id="39" name="Graphic 20">
            <a:extLst>
              <a:ext uri="{FF2B5EF4-FFF2-40B4-BE49-F238E27FC236}">
                <a16:creationId xmlns="" xmlns:a16="http://schemas.microsoft.com/office/drawing/2014/main" id="{457CAEB7-3F56-479E-B195-55C9BC153DFA}"/>
              </a:ext>
            </a:extLst>
          </p:cNvPr>
          <p:cNvSpPr/>
          <p:nvPr userDrawn="1"/>
        </p:nvSpPr>
        <p:spPr>
          <a:xfrm>
            <a:off x="409542" y="4043702"/>
            <a:ext cx="212003" cy="333405"/>
          </a:xfrm>
          <a:custGeom>
            <a:avLst/>
            <a:gdLst>
              <a:gd name="connsiteX0" fmla="*/ 0 w 212003"/>
              <a:gd name="connsiteY0" fmla="*/ 0 h 333405"/>
              <a:gd name="connsiteX1" fmla="*/ 0 w 212003"/>
              <a:gd name="connsiteY1" fmla="*/ 333405 h 333405"/>
              <a:gd name="connsiteX2" fmla="*/ 212003 w 212003"/>
              <a:gd name="connsiteY2" fmla="*/ 333405 h 333405"/>
              <a:gd name="connsiteX3" fmla="*/ 212003 w 212003"/>
              <a:gd name="connsiteY3" fmla="*/ 0 h 333405"/>
              <a:gd name="connsiteX4" fmla="*/ 0 w 212003"/>
              <a:gd name="connsiteY4" fmla="*/ 0 h 333405"/>
              <a:gd name="connsiteX5" fmla="*/ 187843 w 212003"/>
              <a:gd name="connsiteY5" fmla="*/ 24160 h 333405"/>
              <a:gd name="connsiteX6" fmla="*/ 187843 w 212003"/>
              <a:gd name="connsiteY6" fmla="*/ 246007 h 333405"/>
              <a:gd name="connsiteX7" fmla="*/ 24160 w 212003"/>
              <a:gd name="connsiteY7" fmla="*/ 246007 h 333405"/>
              <a:gd name="connsiteX8" fmla="*/ 24160 w 212003"/>
              <a:gd name="connsiteY8" fmla="*/ 24160 h 333405"/>
              <a:gd name="connsiteX9" fmla="*/ 187843 w 212003"/>
              <a:gd name="connsiteY9" fmla="*/ 24160 h 333405"/>
              <a:gd name="connsiteX10" fmla="*/ 24160 w 212003"/>
              <a:gd name="connsiteY10" fmla="*/ 309245 h 333405"/>
              <a:gd name="connsiteX11" fmla="*/ 24160 w 212003"/>
              <a:gd name="connsiteY11" fmla="*/ 270167 h 333405"/>
              <a:gd name="connsiteX12" fmla="*/ 187843 w 212003"/>
              <a:gd name="connsiteY12" fmla="*/ 270167 h 333405"/>
              <a:gd name="connsiteX13" fmla="*/ 187843 w 212003"/>
              <a:gd name="connsiteY13" fmla="*/ 309245 h 333405"/>
              <a:gd name="connsiteX14" fmla="*/ 24160 w 212003"/>
              <a:gd name="connsiteY14" fmla="*/ 309245 h 33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2003" h="333405">
                <a:moveTo>
                  <a:pt x="0" y="0"/>
                </a:moveTo>
                <a:lnTo>
                  <a:pt x="0" y="333405"/>
                </a:lnTo>
                <a:lnTo>
                  <a:pt x="212003" y="333405"/>
                </a:lnTo>
                <a:lnTo>
                  <a:pt x="212003" y="0"/>
                </a:lnTo>
                <a:lnTo>
                  <a:pt x="0" y="0"/>
                </a:lnTo>
                <a:close/>
                <a:moveTo>
                  <a:pt x="187843" y="24160"/>
                </a:moveTo>
                <a:lnTo>
                  <a:pt x="187843" y="246007"/>
                </a:lnTo>
                <a:lnTo>
                  <a:pt x="24160" y="246007"/>
                </a:lnTo>
                <a:lnTo>
                  <a:pt x="24160" y="24160"/>
                </a:lnTo>
                <a:lnTo>
                  <a:pt x="187843" y="24160"/>
                </a:lnTo>
                <a:close/>
                <a:moveTo>
                  <a:pt x="24160" y="309245"/>
                </a:moveTo>
                <a:lnTo>
                  <a:pt x="24160" y="270167"/>
                </a:lnTo>
                <a:lnTo>
                  <a:pt x="187843" y="270167"/>
                </a:lnTo>
                <a:lnTo>
                  <a:pt x="187843" y="309245"/>
                </a:lnTo>
                <a:lnTo>
                  <a:pt x="24160" y="309245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0" name="Graphic 21">
            <a:extLst>
              <a:ext uri="{FF2B5EF4-FFF2-40B4-BE49-F238E27FC236}">
                <a16:creationId xmlns="" xmlns:a16="http://schemas.microsoft.com/office/drawing/2014/main" id="{DA25FA6D-C4F3-41A7-AEB7-7269D85DF7B5}"/>
              </a:ext>
            </a:extLst>
          </p:cNvPr>
          <p:cNvSpPr/>
          <p:nvPr userDrawn="1"/>
        </p:nvSpPr>
        <p:spPr>
          <a:xfrm>
            <a:off x="350378" y="4909340"/>
            <a:ext cx="330330" cy="229519"/>
          </a:xfrm>
          <a:custGeom>
            <a:avLst/>
            <a:gdLst>
              <a:gd name="connsiteX0" fmla="*/ 0 w 330330"/>
              <a:gd name="connsiteY0" fmla="*/ 0 h 229519"/>
              <a:gd name="connsiteX1" fmla="*/ 0 w 330330"/>
              <a:gd name="connsiteY1" fmla="*/ 229519 h 229519"/>
              <a:gd name="connsiteX2" fmla="*/ 330331 w 330330"/>
              <a:gd name="connsiteY2" fmla="*/ 229519 h 229519"/>
              <a:gd name="connsiteX3" fmla="*/ 330331 w 330330"/>
              <a:gd name="connsiteY3" fmla="*/ 0 h 229519"/>
              <a:gd name="connsiteX4" fmla="*/ 0 w 330330"/>
              <a:gd name="connsiteY4" fmla="*/ 0 h 229519"/>
              <a:gd name="connsiteX5" fmla="*/ 289017 w 330330"/>
              <a:gd name="connsiteY5" fmla="*/ 24160 h 229519"/>
              <a:gd name="connsiteX6" fmla="*/ 164954 w 330330"/>
              <a:gd name="connsiteY6" fmla="*/ 147919 h 229519"/>
              <a:gd name="connsiteX7" fmla="*/ 41254 w 330330"/>
              <a:gd name="connsiteY7" fmla="*/ 24160 h 229519"/>
              <a:gd name="connsiteX8" fmla="*/ 289017 w 330330"/>
              <a:gd name="connsiteY8" fmla="*/ 24160 h 229519"/>
              <a:gd name="connsiteX9" fmla="*/ 24160 w 330330"/>
              <a:gd name="connsiteY9" fmla="*/ 205359 h 229519"/>
              <a:gd name="connsiteX10" fmla="*/ 24160 w 330330"/>
              <a:gd name="connsiteY10" fmla="*/ 41253 h 229519"/>
              <a:gd name="connsiteX11" fmla="*/ 164954 w 330330"/>
              <a:gd name="connsiteY11" fmla="*/ 182045 h 229519"/>
              <a:gd name="connsiteX12" fmla="*/ 306170 w 330330"/>
              <a:gd name="connsiteY12" fmla="*/ 41193 h 229519"/>
              <a:gd name="connsiteX13" fmla="*/ 306170 w 330330"/>
              <a:gd name="connsiteY13" fmla="*/ 205359 h 229519"/>
              <a:gd name="connsiteX14" fmla="*/ 24160 w 330330"/>
              <a:gd name="connsiteY14" fmla="*/ 205359 h 2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330" h="229519">
                <a:moveTo>
                  <a:pt x="0" y="0"/>
                </a:moveTo>
                <a:lnTo>
                  <a:pt x="0" y="229519"/>
                </a:lnTo>
                <a:lnTo>
                  <a:pt x="330331" y="229519"/>
                </a:lnTo>
                <a:lnTo>
                  <a:pt x="330331" y="0"/>
                </a:lnTo>
                <a:lnTo>
                  <a:pt x="0" y="0"/>
                </a:lnTo>
                <a:close/>
                <a:moveTo>
                  <a:pt x="289017" y="24160"/>
                </a:moveTo>
                <a:lnTo>
                  <a:pt x="164954" y="147919"/>
                </a:lnTo>
                <a:lnTo>
                  <a:pt x="41254" y="24160"/>
                </a:lnTo>
                <a:lnTo>
                  <a:pt x="289017" y="24160"/>
                </a:lnTo>
                <a:close/>
                <a:moveTo>
                  <a:pt x="24160" y="205359"/>
                </a:moveTo>
                <a:lnTo>
                  <a:pt x="24160" y="41253"/>
                </a:lnTo>
                <a:lnTo>
                  <a:pt x="164954" y="182045"/>
                </a:lnTo>
                <a:lnTo>
                  <a:pt x="306170" y="41193"/>
                </a:lnTo>
                <a:lnTo>
                  <a:pt x="306170" y="205359"/>
                </a:lnTo>
                <a:lnTo>
                  <a:pt x="24160" y="205359"/>
                </a:lnTo>
                <a:close/>
              </a:path>
            </a:pathLst>
          </a:custGeom>
          <a:solidFill>
            <a:srgbClr val="000000"/>
          </a:solidFill>
          <a:ln w="5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41" name="Graphic 22">
            <a:extLst>
              <a:ext uri="{FF2B5EF4-FFF2-40B4-BE49-F238E27FC236}">
                <a16:creationId xmlns="" xmlns:a16="http://schemas.microsoft.com/office/drawing/2014/main" id="{3BFA42F1-4270-463D-AB74-6360B7377434}"/>
              </a:ext>
            </a:extLst>
          </p:cNvPr>
          <p:cNvGrpSpPr/>
          <p:nvPr userDrawn="1"/>
        </p:nvGrpSpPr>
        <p:grpSpPr>
          <a:xfrm>
            <a:off x="353671" y="5626540"/>
            <a:ext cx="323744" cy="286898"/>
            <a:chOff x="464332" y="5626540"/>
            <a:chExt cx="323744" cy="286898"/>
          </a:xfrm>
        </p:grpSpPr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C3D141FC-405B-4D8A-BF54-05DD5F45E7E9}"/>
                </a:ext>
              </a:extLst>
            </p:cNvPr>
            <p:cNvSpPr/>
            <p:nvPr/>
          </p:nvSpPr>
          <p:spPr>
            <a:xfrm>
              <a:off x="464332" y="5626540"/>
              <a:ext cx="323925" cy="286596"/>
            </a:xfrm>
            <a:custGeom>
              <a:avLst/>
              <a:gdLst>
                <a:gd name="connsiteX0" fmla="*/ 0 w 323925"/>
                <a:gd name="connsiteY0" fmla="*/ 0 h 286596"/>
                <a:gd name="connsiteX1" fmla="*/ 0 w 323925"/>
                <a:gd name="connsiteY1" fmla="*/ 286596 h 286596"/>
                <a:gd name="connsiteX2" fmla="*/ 323925 w 323925"/>
                <a:gd name="connsiteY2" fmla="*/ 286596 h 286596"/>
                <a:gd name="connsiteX3" fmla="*/ 323925 w 323925"/>
                <a:gd name="connsiteY3" fmla="*/ 0 h 286596"/>
                <a:gd name="connsiteX4" fmla="*/ 0 w 323925"/>
                <a:gd name="connsiteY4" fmla="*/ 0 h 286596"/>
                <a:gd name="connsiteX5" fmla="*/ 299765 w 323925"/>
                <a:gd name="connsiteY5" fmla="*/ 24160 h 286596"/>
                <a:gd name="connsiteX6" fmla="*/ 299765 w 323925"/>
                <a:gd name="connsiteY6" fmla="*/ 71272 h 286596"/>
                <a:gd name="connsiteX7" fmla="*/ 24160 w 323925"/>
                <a:gd name="connsiteY7" fmla="*/ 71272 h 286596"/>
                <a:gd name="connsiteX8" fmla="*/ 24160 w 323925"/>
                <a:gd name="connsiteY8" fmla="*/ 24160 h 286596"/>
                <a:gd name="connsiteX9" fmla="*/ 299765 w 323925"/>
                <a:gd name="connsiteY9" fmla="*/ 24160 h 286596"/>
                <a:gd name="connsiteX10" fmla="*/ 24160 w 323925"/>
                <a:gd name="connsiteY10" fmla="*/ 262436 h 286596"/>
                <a:gd name="connsiteX11" fmla="*/ 24160 w 323925"/>
                <a:gd name="connsiteY11" fmla="*/ 95431 h 286596"/>
                <a:gd name="connsiteX12" fmla="*/ 299765 w 323925"/>
                <a:gd name="connsiteY12" fmla="*/ 95431 h 286596"/>
                <a:gd name="connsiteX13" fmla="*/ 299765 w 323925"/>
                <a:gd name="connsiteY13" fmla="*/ 262436 h 286596"/>
                <a:gd name="connsiteX14" fmla="*/ 24160 w 323925"/>
                <a:gd name="connsiteY14" fmla="*/ 262436 h 28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925" h="286596">
                  <a:moveTo>
                    <a:pt x="0" y="0"/>
                  </a:moveTo>
                  <a:lnTo>
                    <a:pt x="0" y="286596"/>
                  </a:lnTo>
                  <a:lnTo>
                    <a:pt x="323925" y="286596"/>
                  </a:lnTo>
                  <a:lnTo>
                    <a:pt x="323925" y="0"/>
                  </a:lnTo>
                  <a:lnTo>
                    <a:pt x="0" y="0"/>
                  </a:lnTo>
                  <a:close/>
                  <a:moveTo>
                    <a:pt x="299765" y="24160"/>
                  </a:moveTo>
                  <a:lnTo>
                    <a:pt x="299765" y="71272"/>
                  </a:lnTo>
                  <a:lnTo>
                    <a:pt x="24160" y="71272"/>
                  </a:lnTo>
                  <a:lnTo>
                    <a:pt x="24160" y="24160"/>
                  </a:lnTo>
                  <a:lnTo>
                    <a:pt x="299765" y="24160"/>
                  </a:lnTo>
                  <a:close/>
                  <a:moveTo>
                    <a:pt x="24160" y="262436"/>
                  </a:moveTo>
                  <a:lnTo>
                    <a:pt x="24160" y="95431"/>
                  </a:lnTo>
                  <a:lnTo>
                    <a:pt x="299765" y="95431"/>
                  </a:lnTo>
                  <a:lnTo>
                    <a:pt x="299765" y="262436"/>
                  </a:lnTo>
                  <a:lnTo>
                    <a:pt x="24160" y="262436"/>
                  </a:ln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="" xmlns:a16="http://schemas.microsoft.com/office/drawing/2014/main" id="{7B24CB02-1AE9-4BB0-84A0-7004813ED3FE}"/>
                </a:ext>
              </a:extLst>
            </p:cNvPr>
            <p:cNvSpPr/>
            <p:nvPr/>
          </p:nvSpPr>
          <p:spPr>
            <a:xfrm>
              <a:off x="506974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3203C979-843F-414A-A4C9-F19C50D94A05}"/>
                </a:ext>
              </a:extLst>
            </p:cNvPr>
            <p:cNvSpPr/>
            <p:nvPr/>
          </p:nvSpPr>
          <p:spPr>
            <a:xfrm>
              <a:off x="554690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19C80004-FDBB-41A2-8A18-F5935630B8CA}"/>
                </a:ext>
              </a:extLst>
            </p:cNvPr>
            <p:cNvSpPr/>
            <p:nvPr/>
          </p:nvSpPr>
          <p:spPr>
            <a:xfrm>
              <a:off x="602406" y="5661752"/>
              <a:ext cx="23918" cy="23918"/>
            </a:xfrm>
            <a:custGeom>
              <a:avLst/>
              <a:gdLst>
                <a:gd name="connsiteX0" fmla="*/ 23918 w 23918"/>
                <a:gd name="connsiteY0" fmla="*/ 11959 h 23918"/>
                <a:gd name="connsiteX1" fmla="*/ 11959 w 23918"/>
                <a:gd name="connsiteY1" fmla="*/ 23918 h 23918"/>
                <a:gd name="connsiteX2" fmla="*/ 0 w 23918"/>
                <a:gd name="connsiteY2" fmla="*/ 11959 h 23918"/>
                <a:gd name="connsiteX3" fmla="*/ 11959 w 23918"/>
                <a:gd name="connsiteY3" fmla="*/ 0 h 23918"/>
                <a:gd name="connsiteX4" fmla="*/ 23918 w 23918"/>
                <a:gd name="connsiteY4" fmla="*/ 11959 h 2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8" h="23918">
                  <a:moveTo>
                    <a:pt x="23918" y="11959"/>
                  </a:moveTo>
                  <a:cubicBezTo>
                    <a:pt x="23918" y="18564"/>
                    <a:pt x="18564" y="23918"/>
                    <a:pt x="11959" y="23918"/>
                  </a:cubicBezTo>
                  <a:cubicBezTo>
                    <a:pt x="5354" y="23918"/>
                    <a:pt x="0" y="18564"/>
                    <a:pt x="0" y="11959"/>
                  </a:cubicBezTo>
                  <a:cubicBezTo>
                    <a:pt x="0" y="5354"/>
                    <a:pt x="5354" y="0"/>
                    <a:pt x="11959" y="0"/>
                  </a:cubicBezTo>
                  <a:cubicBezTo>
                    <a:pt x="18564" y="0"/>
                    <a:pt x="23918" y="5354"/>
                    <a:pt x="23918" y="11959"/>
                  </a:cubicBezTo>
                  <a:close/>
                </a:path>
              </a:pathLst>
            </a:custGeom>
            <a:solidFill>
              <a:srgbClr val="000000"/>
            </a:solidFill>
            <a:ln w="5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72626DE6-25E0-4F77-832F-5FD374694B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A9A4F0E7-BD39-4DFE-9233-F835E2636E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908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Контакты (5 пол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799EDD7A-BB34-46D7-8F7A-856A2D9A72A1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09244" y="4876675"/>
            <a:ext cx="3104122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Телефон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="" xmlns:a16="http://schemas.microsoft.com/office/drawing/2014/main" id="{98AF9379-F1CB-4482-9469-E32874EC69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09244" y="5667220"/>
            <a:ext cx="3104122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smtClean="0">
                <a:solidFill>
                  <a:schemeClr val="tx1"/>
                </a:solidFill>
              </a:defRPr>
            </a:lvl1pPr>
            <a:lvl2pPr>
              <a:defRPr lang="en-US" sz="1500" smtClean="0"/>
            </a:lvl2pPr>
            <a:lvl3pPr>
              <a:defRPr lang="en-US" sz="1350" smtClean="0"/>
            </a:lvl3pPr>
            <a:lvl4pPr>
              <a:defRPr lang="en-US" sz="1200" smtClean="0"/>
            </a:lvl4pPr>
            <a:lvl5pPr>
              <a:defRPr lang="en-US" sz="1200"/>
            </a:lvl5pPr>
          </a:lstStyle>
          <a:p>
            <a:pPr marL="171438" lvl="0" indent="-171438"/>
            <a:r>
              <a:rPr lang="en-US" dirty="0"/>
              <a:t>E-mail</a:t>
            </a:r>
          </a:p>
        </p:txBody>
      </p:sp>
      <p:cxnSp>
        <p:nvCxnSpPr>
          <p:cNvPr id="29" name="Straight Connector 6">
            <a:extLst>
              <a:ext uri="{FF2B5EF4-FFF2-40B4-BE49-F238E27FC236}">
                <a16:creationId xmlns="" xmlns:a16="http://schemas.microsoft.com/office/drawing/2014/main" id="{C12BA264-7AFC-46B9-A63D-B9CE6F1E89F0}"/>
              </a:ext>
            </a:extLst>
          </p:cNvPr>
          <p:cNvCxnSpPr>
            <a:cxnSpLocks/>
          </p:cNvCxnSpPr>
          <p:nvPr userDrawn="1"/>
        </p:nvCxnSpPr>
        <p:spPr>
          <a:xfrm>
            <a:off x="354230" y="4621645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">
            <a:extLst>
              <a:ext uri="{FF2B5EF4-FFF2-40B4-BE49-F238E27FC236}">
                <a16:creationId xmlns="" xmlns:a16="http://schemas.microsoft.com/office/drawing/2014/main" id="{EF614C75-DC8A-41C9-96BD-6EB2E1F7F12D}"/>
              </a:ext>
            </a:extLst>
          </p:cNvPr>
          <p:cNvCxnSpPr>
            <a:cxnSpLocks/>
          </p:cNvCxnSpPr>
          <p:nvPr userDrawn="1"/>
        </p:nvCxnSpPr>
        <p:spPr>
          <a:xfrm>
            <a:off x="354230" y="5438313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4">
            <a:extLst>
              <a:ext uri="{FF2B5EF4-FFF2-40B4-BE49-F238E27FC236}">
                <a16:creationId xmlns="" xmlns:a16="http://schemas.microsoft.com/office/drawing/2014/main" id="{7036DDD2-C3AA-42D9-BCB7-B7DF4139EBAD}"/>
              </a:ext>
            </a:extLst>
          </p:cNvPr>
          <p:cNvCxnSpPr>
            <a:cxnSpLocks/>
          </p:cNvCxnSpPr>
          <p:nvPr userDrawn="1"/>
        </p:nvCxnSpPr>
        <p:spPr>
          <a:xfrm>
            <a:off x="354230" y="3036480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5">
            <a:extLst>
              <a:ext uri="{FF2B5EF4-FFF2-40B4-BE49-F238E27FC236}">
                <a16:creationId xmlns="" xmlns:a16="http://schemas.microsoft.com/office/drawing/2014/main" id="{0613516D-5698-450A-994F-CA254B4EC62A}"/>
              </a:ext>
            </a:extLst>
          </p:cNvPr>
          <p:cNvCxnSpPr>
            <a:cxnSpLocks/>
          </p:cNvCxnSpPr>
          <p:nvPr userDrawn="1"/>
        </p:nvCxnSpPr>
        <p:spPr>
          <a:xfrm>
            <a:off x="354230" y="3803345"/>
            <a:ext cx="35591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7">
            <a:extLst>
              <a:ext uri="{FF2B5EF4-FFF2-40B4-BE49-F238E27FC236}">
                <a16:creationId xmlns="" xmlns:a16="http://schemas.microsoft.com/office/drawing/2014/main" id="{BFBE4325-D9EF-4190-96C7-F7B9B006A9FD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09244" y="4086129"/>
            <a:ext cx="3104122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marL="107991" lvl="0" indent="-107991">
              <a:lnSpc>
                <a:spcPct val="100000"/>
              </a:lnSpc>
            </a:pPr>
            <a:r>
              <a:rPr lang="ru-RU" dirty="0"/>
              <a:t>Дивизион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="" xmlns:a16="http://schemas.microsoft.com/office/drawing/2014/main" id="{52FCCBE5-E3B5-42F8-956D-91D0103B315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09244" y="3307899"/>
            <a:ext cx="3104122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3E539423-0E10-4E4F-B7BC-4B30352956E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09244" y="2517354"/>
            <a:ext cx="3104122" cy="2215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buNone/>
              <a:defRPr lang="ru-RU" sz="1600" b="0" dirty="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Докладчик</a:t>
            </a:r>
            <a:endParaRPr lang="en-US" dirty="0"/>
          </a:p>
        </p:txBody>
      </p:sp>
      <p:grpSp>
        <p:nvGrpSpPr>
          <p:cNvPr id="39" name="Группа 14">
            <a:extLst>
              <a:ext uri="{FF2B5EF4-FFF2-40B4-BE49-F238E27FC236}">
                <a16:creationId xmlns="" xmlns:a16="http://schemas.microsoft.com/office/drawing/2014/main" id="{1E08B463-FE8E-4D73-9A2D-0BD69D91FE8A}"/>
              </a:ext>
            </a:extLst>
          </p:cNvPr>
          <p:cNvGrpSpPr/>
          <p:nvPr userDrawn="1"/>
        </p:nvGrpSpPr>
        <p:grpSpPr>
          <a:xfrm>
            <a:off x="1" y="6669093"/>
            <a:ext cx="9143850" cy="188913"/>
            <a:chOff x="1" y="6669086"/>
            <a:chExt cx="12191800" cy="188913"/>
          </a:xfrm>
        </p:grpSpPr>
        <p:sp>
          <p:nvSpPr>
            <p:cNvPr id="40" name="Rectangle 17">
              <a:extLst>
                <a:ext uri="{FF2B5EF4-FFF2-40B4-BE49-F238E27FC236}">
                  <a16:creationId xmlns="" xmlns:a16="http://schemas.microsoft.com/office/drawing/2014/main" id="{FCA269F9-D651-43C4-863F-E43C2726E406}"/>
                </a:ext>
              </a:extLst>
            </p:cNvPr>
            <p:cNvSpPr/>
            <p:nvPr userDrawn="1"/>
          </p:nvSpPr>
          <p:spPr>
            <a:xfrm>
              <a:off x="10070937" y="6669086"/>
              <a:ext cx="2120864" cy="1889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41" name="Rectangle 18">
              <a:extLst>
                <a:ext uri="{FF2B5EF4-FFF2-40B4-BE49-F238E27FC236}">
                  <a16:creationId xmlns="" xmlns:a16="http://schemas.microsoft.com/office/drawing/2014/main" id="{5C315E23-363E-4B69-B70C-36826CDBEE8A}"/>
                </a:ext>
              </a:extLst>
            </p:cNvPr>
            <p:cNvSpPr/>
            <p:nvPr userDrawn="1"/>
          </p:nvSpPr>
          <p:spPr>
            <a:xfrm>
              <a:off x="1" y="6669088"/>
              <a:ext cx="6231368" cy="188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45" name="Rectangle 19">
              <a:extLst>
                <a:ext uri="{FF2B5EF4-FFF2-40B4-BE49-F238E27FC236}">
                  <a16:creationId xmlns="" xmlns:a16="http://schemas.microsoft.com/office/drawing/2014/main" id="{CCAC53E5-7976-4BA3-8775-6C248B640869}"/>
                </a:ext>
              </a:extLst>
            </p:cNvPr>
            <p:cNvSpPr/>
            <p:nvPr userDrawn="1"/>
          </p:nvSpPr>
          <p:spPr>
            <a:xfrm>
              <a:off x="6231365" y="6669087"/>
              <a:ext cx="3839577" cy="188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Graphic 44">
            <a:extLst>
              <a:ext uri="{FF2B5EF4-FFF2-40B4-BE49-F238E27FC236}">
                <a16:creationId xmlns="" xmlns:a16="http://schemas.microsoft.com/office/drawing/2014/main" id="{64C20BB3-15BF-492F-BC32-0CF96A00773D}"/>
              </a:ext>
            </a:extLst>
          </p:cNvPr>
          <p:cNvGrpSpPr/>
          <p:nvPr userDrawn="1"/>
        </p:nvGrpSpPr>
        <p:grpSpPr>
          <a:xfrm>
            <a:off x="368493" y="2459918"/>
            <a:ext cx="294965" cy="336457"/>
            <a:chOff x="485030" y="2459918"/>
            <a:chExt cx="294965" cy="336457"/>
          </a:xfrm>
        </p:grpSpPr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424F0BD5-2F63-4BE8-AEF0-71375331D62C}"/>
                </a:ext>
              </a:extLst>
            </p:cNvPr>
            <p:cNvSpPr/>
            <p:nvPr/>
          </p:nvSpPr>
          <p:spPr>
            <a:xfrm>
              <a:off x="533169" y="2459918"/>
              <a:ext cx="198285" cy="184865"/>
            </a:xfrm>
            <a:custGeom>
              <a:avLst/>
              <a:gdLst>
                <a:gd name="connsiteX0" fmla="*/ 99143 w 198285"/>
                <a:gd name="connsiteY0" fmla="*/ 24831 h 184865"/>
                <a:gd name="connsiteX1" fmla="*/ 150412 w 198285"/>
                <a:gd name="connsiteY1" fmla="*/ 44633 h 184865"/>
                <a:gd name="connsiteX2" fmla="*/ 171652 w 198285"/>
                <a:gd name="connsiteY2" fmla="*/ 92433 h 184865"/>
                <a:gd name="connsiteX3" fmla="*/ 150412 w 198285"/>
                <a:gd name="connsiteY3" fmla="*/ 140232 h 184865"/>
                <a:gd name="connsiteX4" fmla="*/ 99143 w 198285"/>
                <a:gd name="connsiteY4" fmla="*/ 160034 h 184865"/>
                <a:gd name="connsiteX5" fmla="*/ 47874 w 198285"/>
                <a:gd name="connsiteY5" fmla="*/ 140232 h 184865"/>
                <a:gd name="connsiteX6" fmla="*/ 26633 w 198285"/>
                <a:gd name="connsiteY6" fmla="*/ 92433 h 184865"/>
                <a:gd name="connsiteX7" fmla="*/ 47874 w 198285"/>
                <a:gd name="connsiteY7" fmla="*/ 44633 h 184865"/>
                <a:gd name="connsiteX8" fmla="*/ 99143 w 198285"/>
                <a:gd name="connsiteY8" fmla="*/ 24831 h 184865"/>
                <a:gd name="connsiteX9" fmla="*/ 99143 w 198285"/>
                <a:gd name="connsiteY9" fmla="*/ 0 h 184865"/>
                <a:gd name="connsiteX10" fmla="*/ 0 w 198285"/>
                <a:gd name="connsiteY10" fmla="*/ 92433 h 184865"/>
                <a:gd name="connsiteX11" fmla="*/ 99143 w 198285"/>
                <a:gd name="connsiteY11" fmla="*/ 184865 h 184865"/>
                <a:gd name="connsiteX12" fmla="*/ 198286 w 198285"/>
                <a:gd name="connsiteY12" fmla="*/ 92433 h 184865"/>
                <a:gd name="connsiteX13" fmla="*/ 99143 w 198285"/>
                <a:gd name="connsiteY13" fmla="*/ 0 h 184865"/>
                <a:gd name="connsiteX14" fmla="*/ 99143 w 198285"/>
                <a:gd name="connsiteY14" fmla="*/ 0 h 1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285" h="184865">
                  <a:moveTo>
                    <a:pt x="99143" y="24831"/>
                  </a:moveTo>
                  <a:cubicBezTo>
                    <a:pt x="118519" y="24831"/>
                    <a:pt x="136696" y="31845"/>
                    <a:pt x="150412" y="44633"/>
                  </a:cubicBezTo>
                  <a:cubicBezTo>
                    <a:pt x="164128" y="57421"/>
                    <a:pt x="171652" y="74368"/>
                    <a:pt x="171652" y="92433"/>
                  </a:cubicBezTo>
                  <a:cubicBezTo>
                    <a:pt x="171652" y="110497"/>
                    <a:pt x="164128" y="127444"/>
                    <a:pt x="150412" y="140232"/>
                  </a:cubicBezTo>
                  <a:cubicBezTo>
                    <a:pt x="136696" y="153020"/>
                    <a:pt x="118519" y="160034"/>
                    <a:pt x="99143" y="160034"/>
                  </a:cubicBezTo>
                  <a:cubicBezTo>
                    <a:pt x="79767" y="160034"/>
                    <a:pt x="61590" y="153020"/>
                    <a:pt x="47874" y="140232"/>
                  </a:cubicBezTo>
                  <a:cubicBezTo>
                    <a:pt x="34157" y="127444"/>
                    <a:pt x="26633" y="110497"/>
                    <a:pt x="26633" y="92433"/>
                  </a:cubicBezTo>
                  <a:cubicBezTo>
                    <a:pt x="26633" y="74368"/>
                    <a:pt x="34157" y="57421"/>
                    <a:pt x="47874" y="44633"/>
                  </a:cubicBezTo>
                  <a:cubicBezTo>
                    <a:pt x="61590" y="31845"/>
                    <a:pt x="79767" y="24831"/>
                    <a:pt x="99143" y="24831"/>
                  </a:cubicBezTo>
                  <a:moveTo>
                    <a:pt x="99143" y="0"/>
                  </a:moveTo>
                  <a:cubicBezTo>
                    <a:pt x="44411" y="0"/>
                    <a:pt x="0" y="41405"/>
                    <a:pt x="0" y="92433"/>
                  </a:cubicBezTo>
                  <a:cubicBezTo>
                    <a:pt x="0" y="143460"/>
                    <a:pt x="44411" y="184865"/>
                    <a:pt x="99143" y="184865"/>
                  </a:cubicBezTo>
                  <a:cubicBezTo>
                    <a:pt x="153875" y="184865"/>
                    <a:pt x="198286" y="143460"/>
                    <a:pt x="198286" y="92433"/>
                  </a:cubicBezTo>
                  <a:cubicBezTo>
                    <a:pt x="198286" y="41405"/>
                    <a:pt x="153941" y="0"/>
                    <a:pt x="99143" y="0"/>
                  </a:cubicBezTo>
                  <a:lnTo>
                    <a:pt x="9914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="" xmlns:a16="http://schemas.microsoft.com/office/drawing/2014/main" id="{4FA19186-E2CA-426A-A6DD-D4FB39E90127}"/>
                </a:ext>
              </a:extLst>
            </p:cNvPr>
            <p:cNvSpPr/>
            <p:nvPr/>
          </p:nvSpPr>
          <p:spPr>
            <a:xfrm>
              <a:off x="485030" y="2658812"/>
              <a:ext cx="294632" cy="137314"/>
            </a:xfrm>
            <a:custGeom>
              <a:avLst/>
              <a:gdLst>
                <a:gd name="connsiteX0" fmla="*/ 147283 w 294632"/>
                <a:gd name="connsiteY0" fmla="*/ 24831 h 137314"/>
                <a:gd name="connsiteX1" fmla="*/ 232576 w 294632"/>
                <a:gd name="connsiteY1" fmla="*/ 57794 h 137314"/>
                <a:gd name="connsiteX2" fmla="*/ 265002 w 294632"/>
                <a:gd name="connsiteY2" fmla="*/ 112483 h 137314"/>
                <a:gd name="connsiteX3" fmla="*/ 29563 w 294632"/>
                <a:gd name="connsiteY3" fmla="*/ 112483 h 137314"/>
                <a:gd name="connsiteX4" fmla="*/ 61989 w 294632"/>
                <a:gd name="connsiteY4" fmla="*/ 57794 h 137314"/>
                <a:gd name="connsiteX5" fmla="*/ 147283 w 294632"/>
                <a:gd name="connsiteY5" fmla="*/ 24831 h 137314"/>
                <a:gd name="connsiteX6" fmla="*/ 147283 w 294632"/>
                <a:gd name="connsiteY6" fmla="*/ 0 h 137314"/>
                <a:gd name="connsiteX7" fmla="*/ 0 w 294632"/>
                <a:gd name="connsiteY7" fmla="*/ 137314 h 137314"/>
                <a:gd name="connsiteX8" fmla="*/ 294632 w 294632"/>
                <a:gd name="connsiteY8" fmla="*/ 137314 h 137314"/>
                <a:gd name="connsiteX9" fmla="*/ 147283 w 294632"/>
                <a:gd name="connsiteY9" fmla="*/ 0 h 137314"/>
                <a:gd name="connsiteX10" fmla="*/ 147283 w 294632"/>
                <a:gd name="connsiteY10" fmla="*/ 0 h 13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632" h="137314">
                  <a:moveTo>
                    <a:pt x="147283" y="24831"/>
                  </a:moveTo>
                  <a:cubicBezTo>
                    <a:pt x="179509" y="24831"/>
                    <a:pt x="209805" y="36563"/>
                    <a:pt x="232576" y="57794"/>
                  </a:cubicBezTo>
                  <a:cubicBezTo>
                    <a:pt x="248956" y="73065"/>
                    <a:pt x="260009" y="91936"/>
                    <a:pt x="265002" y="112483"/>
                  </a:cubicBezTo>
                  <a:lnTo>
                    <a:pt x="29563" y="112483"/>
                  </a:lnTo>
                  <a:cubicBezTo>
                    <a:pt x="34490" y="91936"/>
                    <a:pt x="45610" y="73002"/>
                    <a:pt x="61989" y="57794"/>
                  </a:cubicBezTo>
                  <a:cubicBezTo>
                    <a:pt x="84761" y="36501"/>
                    <a:pt x="115056" y="24831"/>
                    <a:pt x="147283" y="24831"/>
                  </a:cubicBezTo>
                  <a:moveTo>
                    <a:pt x="147283" y="0"/>
                  </a:moveTo>
                  <a:cubicBezTo>
                    <a:pt x="65918" y="0"/>
                    <a:pt x="0" y="61456"/>
                    <a:pt x="0" y="137314"/>
                  </a:cubicBezTo>
                  <a:lnTo>
                    <a:pt x="294632" y="137314"/>
                  </a:lnTo>
                  <a:cubicBezTo>
                    <a:pt x="294632" y="61456"/>
                    <a:pt x="228648" y="0"/>
                    <a:pt x="147283" y="0"/>
                  </a:cubicBezTo>
                  <a:lnTo>
                    <a:pt x="147283" y="0"/>
                  </a:lnTo>
                  <a:close/>
                </a:path>
              </a:pathLst>
            </a:custGeom>
            <a:solidFill>
              <a:srgbClr val="000000"/>
            </a:solidFill>
            <a:ln w="6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53" name="Graphic 47">
            <a:extLst>
              <a:ext uri="{FF2B5EF4-FFF2-40B4-BE49-F238E27FC236}">
                <a16:creationId xmlns="" xmlns:a16="http://schemas.microsoft.com/office/drawing/2014/main" id="{E237CBF8-0E5B-4AB5-AAEC-2781B031BB70}"/>
              </a:ext>
            </a:extLst>
          </p:cNvPr>
          <p:cNvSpPr/>
          <p:nvPr userDrawn="1"/>
        </p:nvSpPr>
        <p:spPr>
          <a:xfrm>
            <a:off x="346675" y="3276585"/>
            <a:ext cx="338600" cy="286778"/>
          </a:xfrm>
          <a:custGeom>
            <a:avLst/>
            <a:gdLst>
              <a:gd name="connsiteX0" fmla="*/ 248022 w 338600"/>
              <a:gd name="connsiteY0" fmla="*/ 51511 h 286778"/>
              <a:gd name="connsiteX1" fmla="*/ 248022 w 338600"/>
              <a:gd name="connsiteY1" fmla="*/ 0 h 286778"/>
              <a:gd name="connsiteX2" fmla="*/ 90516 w 338600"/>
              <a:gd name="connsiteY2" fmla="*/ 0 h 286778"/>
              <a:gd name="connsiteX3" fmla="*/ 90516 w 338600"/>
              <a:gd name="connsiteY3" fmla="*/ 51511 h 286778"/>
              <a:gd name="connsiteX4" fmla="*/ 0 w 338600"/>
              <a:gd name="connsiteY4" fmla="*/ 51511 h 286778"/>
              <a:gd name="connsiteX5" fmla="*/ 0 w 338600"/>
              <a:gd name="connsiteY5" fmla="*/ 286779 h 286778"/>
              <a:gd name="connsiteX6" fmla="*/ 338600 w 338600"/>
              <a:gd name="connsiteY6" fmla="*/ 286779 h 286778"/>
              <a:gd name="connsiteX7" fmla="*/ 338600 w 338600"/>
              <a:gd name="connsiteY7" fmla="*/ 51511 h 286778"/>
              <a:gd name="connsiteX8" fmla="*/ 248022 w 338600"/>
              <a:gd name="connsiteY8" fmla="*/ 51511 h 286778"/>
              <a:gd name="connsiteX9" fmla="*/ 115281 w 338600"/>
              <a:gd name="connsiteY9" fmla="*/ 24765 h 286778"/>
              <a:gd name="connsiteX10" fmla="*/ 223257 w 338600"/>
              <a:gd name="connsiteY10" fmla="*/ 24765 h 286778"/>
              <a:gd name="connsiteX11" fmla="*/ 223257 w 338600"/>
              <a:gd name="connsiteY11" fmla="*/ 51511 h 286778"/>
              <a:gd name="connsiteX12" fmla="*/ 115281 w 338600"/>
              <a:gd name="connsiteY12" fmla="*/ 51511 h 286778"/>
              <a:gd name="connsiteX13" fmla="*/ 115281 w 338600"/>
              <a:gd name="connsiteY13" fmla="*/ 24765 h 286778"/>
              <a:gd name="connsiteX14" fmla="*/ 313835 w 338600"/>
              <a:gd name="connsiteY14" fmla="*/ 262014 h 286778"/>
              <a:gd name="connsiteX15" fmla="*/ 24765 w 338600"/>
              <a:gd name="connsiteY15" fmla="*/ 262014 h 286778"/>
              <a:gd name="connsiteX16" fmla="*/ 24765 w 338600"/>
              <a:gd name="connsiteY16" fmla="*/ 76276 h 286778"/>
              <a:gd name="connsiteX17" fmla="*/ 90516 w 338600"/>
              <a:gd name="connsiteY17" fmla="*/ 76276 h 286778"/>
              <a:gd name="connsiteX18" fmla="*/ 248022 w 338600"/>
              <a:gd name="connsiteY18" fmla="*/ 76276 h 286778"/>
              <a:gd name="connsiteX19" fmla="*/ 313773 w 338600"/>
              <a:gd name="connsiteY19" fmla="*/ 76276 h 286778"/>
              <a:gd name="connsiteX20" fmla="*/ 313773 w 338600"/>
              <a:gd name="connsiteY20" fmla="*/ 262014 h 28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600" h="286778">
                <a:moveTo>
                  <a:pt x="248022" y="51511"/>
                </a:moveTo>
                <a:lnTo>
                  <a:pt x="248022" y="0"/>
                </a:lnTo>
                <a:lnTo>
                  <a:pt x="90516" y="0"/>
                </a:lnTo>
                <a:lnTo>
                  <a:pt x="90516" y="51511"/>
                </a:lnTo>
                <a:lnTo>
                  <a:pt x="0" y="51511"/>
                </a:lnTo>
                <a:lnTo>
                  <a:pt x="0" y="286779"/>
                </a:lnTo>
                <a:lnTo>
                  <a:pt x="338600" y="286779"/>
                </a:lnTo>
                <a:lnTo>
                  <a:pt x="338600" y="51511"/>
                </a:lnTo>
                <a:lnTo>
                  <a:pt x="248022" y="51511"/>
                </a:lnTo>
                <a:close/>
                <a:moveTo>
                  <a:pt x="115281" y="24765"/>
                </a:moveTo>
                <a:lnTo>
                  <a:pt x="223257" y="24765"/>
                </a:lnTo>
                <a:lnTo>
                  <a:pt x="223257" y="51511"/>
                </a:lnTo>
                <a:lnTo>
                  <a:pt x="115281" y="51511"/>
                </a:lnTo>
                <a:lnTo>
                  <a:pt x="115281" y="24765"/>
                </a:lnTo>
                <a:close/>
                <a:moveTo>
                  <a:pt x="313835" y="262014"/>
                </a:moveTo>
                <a:lnTo>
                  <a:pt x="24765" y="262014"/>
                </a:lnTo>
                <a:lnTo>
                  <a:pt x="24765" y="76276"/>
                </a:lnTo>
                <a:lnTo>
                  <a:pt x="90516" y="76276"/>
                </a:lnTo>
                <a:lnTo>
                  <a:pt x="248022" y="76276"/>
                </a:lnTo>
                <a:lnTo>
                  <a:pt x="313773" y="76276"/>
                </a:lnTo>
                <a:lnTo>
                  <a:pt x="313773" y="262014"/>
                </a:lnTo>
                <a:close/>
              </a:path>
            </a:pathLst>
          </a:custGeom>
          <a:solidFill>
            <a:srgbClr val="010101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54" name="Graphic 48">
            <a:extLst>
              <a:ext uri="{FF2B5EF4-FFF2-40B4-BE49-F238E27FC236}">
                <a16:creationId xmlns="" xmlns:a16="http://schemas.microsoft.com/office/drawing/2014/main" id="{439FBF18-73A5-4196-B8EF-2633E0EE9453}"/>
              </a:ext>
            </a:extLst>
          </p:cNvPr>
          <p:cNvGrpSpPr/>
          <p:nvPr userDrawn="1"/>
        </p:nvGrpSpPr>
        <p:grpSpPr>
          <a:xfrm>
            <a:off x="408484" y="4043450"/>
            <a:ext cx="214982" cy="338090"/>
            <a:chOff x="525021" y="4043450"/>
            <a:chExt cx="214982" cy="338090"/>
          </a:xfrm>
          <a:solidFill>
            <a:srgbClr val="000000"/>
          </a:solidFill>
        </p:grpSpPr>
        <p:sp>
          <p:nvSpPr>
            <p:cNvPr id="55" name="Полилиния: фигура 54">
              <a:extLst>
                <a:ext uri="{FF2B5EF4-FFF2-40B4-BE49-F238E27FC236}">
                  <a16:creationId xmlns="" xmlns:a16="http://schemas.microsoft.com/office/drawing/2014/main" id="{F3DA3C9F-F39F-449B-A8ED-EF6510C53454}"/>
                </a:ext>
              </a:extLst>
            </p:cNvPr>
            <p:cNvSpPr/>
            <p:nvPr/>
          </p:nvSpPr>
          <p:spPr>
            <a:xfrm>
              <a:off x="525021" y="4043450"/>
              <a:ext cx="214982" cy="338090"/>
            </a:xfrm>
            <a:custGeom>
              <a:avLst/>
              <a:gdLst>
                <a:gd name="connsiteX0" fmla="*/ 0 w 214982"/>
                <a:gd name="connsiteY0" fmla="*/ 0 h 338090"/>
                <a:gd name="connsiteX1" fmla="*/ 0 w 214982"/>
                <a:gd name="connsiteY1" fmla="*/ 338090 h 338090"/>
                <a:gd name="connsiteX2" fmla="*/ 61248 w 214982"/>
                <a:gd name="connsiteY2" fmla="*/ 338090 h 338090"/>
                <a:gd name="connsiteX3" fmla="*/ 153734 w 214982"/>
                <a:gd name="connsiteY3" fmla="*/ 338090 h 338090"/>
                <a:gd name="connsiteX4" fmla="*/ 214982 w 214982"/>
                <a:gd name="connsiteY4" fmla="*/ 338090 h 338090"/>
                <a:gd name="connsiteX5" fmla="*/ 214982 w 214982"/>
                <a:gd name="connsiteY5" fmla="*/ 0 h 338090"/>
                <a:gd name="connsiteX6" fmla="*/ 0 w 214982"/>
                <a:gd name="connsiteY6" fmla="*/ 0 h 338090"/>
                <a:gd name="connsiteX7" fmla="*/ 85748 w 214982"/>
                <a:gd name="connsiteY7" fmla="*/ 313591 h 338090"/>
                <a:gd name="connsiteX8" fmla="*/ 85748 w 214982"/>
                <a:gd name="connsiteY8" fmla="*/ 225577 h 338090"/>
                <a:gd name="connsiteX9" fmla="*/ 129234 w 214982"/>
                <a:gd name="connsiteY9" fmla="*/ 225577 h 338090"/>
                <a:gd name="connsiteX10" fmla="*/ 129234 w 214982"/>
                <a:gd name="connsiteY10" fmla="*/ 313591 h 338090"/>
                <a:gd name="connsiteX11" fmla="*/ 85748 w 214982"/>
                <a:gd name="connsiteY11" fmla="*/ 313591 h 338090"/>
                <a:gd name="connsiteX12" fmla="*/ 190483 w 214982"/>
                <a:gd name="connsiteY12" fmla="*/ 313591 h 338090"/>
                <a:gd name="connsiteX13" fmla="*/ 153734 w 214982"/>
                <a:gd name="connsiteY13" fmla="*/ 313591 h 338090"/>
                <a:gd name="connsiteX14" fmla="*/ 153734 w 214982"/>
                <a:gd name="connsiteY14" fmla="*/ 201078 h 338090"/>
                <a:gd name="connsiteX15" fmla="*/ 61248 w 214982"/>
                <a:gd name="connsiteY15" fmla="*/ 201078 h 338090"/>
                <a:gd name="connsiteX16" fmla="*/ 61248 w 214982"/>
                <a:gd name="connsiteY16" fmla="*/ 313591 h 338090"/>
                <a:gd name="connsiteX17" fmla="*/ 24499 w 214982"/>
                <a:gd name="connsiteY17" fmla="*/ 313591 h 338090"/>
                <a:gd name="connsiteX18" fmla="*/ 24499 w 214982"/>
                <a:gd name="connsiteY18" fmla="*/ 24499 h 338090"/>
                <a:gd name="connsiteX19" fmla="*/ 190483 w 214982"/>
                <a:gd name="connsiteY19" fmla="*/ 24499 h 338090"/>
                <a:gd name="connsiteX20" fmla="*/ 190483 w 214982"/>
                <a:gd name="connsiteY20" fmla="*/ 313591 h 33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4982" h="338090">
                  <a:moveTo>
                    <a:pt x="0" y="0"/>
                  </a:moveTo>
                  <a:lnTo>
                    <a:pt x="0" y="338090"/>
                  </a:lnTo>
                  <a:lnTo>
                    <a:pt x="61248" y="338090"/>
                  </a:lnTo>
                  <a:lnTo>
                    <a:pt x="153734" y="338090"/>
                  </a:lnTo>
                  <a:lnTo>
                    <a:pt x="214982" y="338090"/>
                  </a:lnTo>
                  <a:lnTo>
                    <a:pt x="214982" y="0"/>
                  </a:lnTo>
                  <a:lnTo>
                    <a:pt x="0" y="0"/>
                  </a:lnTo>
                  <a:close/>
                  <a:moveTo>
                    <a:pt x="85748" y="313591"/>
                  </a:moveTo>
                  <a:lnTo>
                    <a:pt x="85748" y="225577"/>
                  </a:lnTo>
                  <a:lnTo>
                    <a:pt x="129234" y="225577"/>
                  </a:lnTo>
                  <a:lnTo>
                    <a:pt x="129234" y="313591"/>
                  </a:lnTo>
                  <a:lnTo>
                    <a:pt x="85748" y="313591"/>
                  </a:lnTo>
                  <a:close/>
                  <a:moveTo>
                    <a:pt x="190483" y="313591"/>
                  </a:moveTo>
                  <a:lnTo>
                    <a:pt x="153734" y="313591"/>
                  </a:lnTo>
                  <a:lnTo>
                    <a:pt x="153734" y="201078"/>
                  </a:lnTo>
                  <a:lnTo>
                    <a:pt x="61248" y="201078"/>
                  </a:lnTo>
                  <a:lnTo>
                    <a:pt x="61248" y="313591"/>
                  </a:lnTo>
                  <a:lnTo>
                    <a:pt x="24499" y="313591"/>
                  </a:lnTo>
                  <a:lnTo>
                    <a:pt x="24499" y="24499"/>
                  </a:lnTo>
                  <a:lnTo>
                    <a:pt x="190483" y="24499"/>
                  </a:lnTo>
                  <a:lnTo>
                    <a:pt x="190483" y="313591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="" xmlns:a16="http://schemas.microsoft.com/office/drawing/2014/main" id="{D84942EA-7357-46BA-8B3D-B8D936538AF1}"/>
                </a:ext>
              </a:extLst>
            </p:cNvPr>
            <p:cNvSpPr/>
            <p:nvPr/>
          </p:nvSpPr>
          <p:spPr>
            <a:xfrm>
              <a:off x="586330" y="4190629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Полилиния: фигура 56">
              <a:extLst>
                <a:ext uri="{FF2B5EF4-FFF2-40B4-BE49-F238E27FC236}">
                  <a16:creationId xmlns="" xmlns:a16="http://schemas.microsoft.com/office/drawing/2014/main" id="{DBE95EAE-3988-4364-BF67-C311AC08D39B}"/>
                </a:ext>
              </a:extLst>
            </p:cNvPr>
            <p:cNvSpPr/>
            <p:nvPr/>
          </p:nvSpPr>
          <p:spPr>
            <a:xfrm>
              <a:off x="586330" y="4144387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Полилиния: фигура 57">
              <a:extLst>
                <a:ext uri="{FF2B5EF4-FFF2-40B4-BE49-F238E27FC236}">
                  <a16:creationId xmlns="" xmlns:a16="http://schemas.microsoft.com/office/drawing/2014/main" id="{ECF32E63-2181-4CB6-8738-A23F4F50DDEC}"/>
                </a:ext>
              </a:extLst>
            </p:cNvPr>
            <p:cNvSpPr/>
            <p:nvPr/>
          </p:nvSpPr>
          <p:spPr>
            <a:xfrm>
              <a:off x="586330" y="4098144"/>
              <a:ext cx="92362" cy="24499"/>
            </a:xfrm>
            <a:custGeom>
              <a:avLst/>
              <a:gdLst>
                <a:gd name="connsiteX0" fmla="*/ 0 w 92362"/>
                <a:gd name="connsiteY0" fmla="*/ 0 h 24499"/>
                <a:gd name="connsiteX1" fmla="*/ 92363 w 92362"/>
                <a:gd name="connsiteY1" fmla="*/ 0 h 24499"/>
                <a:gd name="connsiteX2" fmla="*/ 92363 w 92362"/>
                <a:gd name="connsiteY2" fmla="*/ 24499 h 24499"/>
                <a:gd name="connsiteX3" fmla="*/ 0 w 92362"/>
                <a:gd name="connsiteY3" fmla="*/ 24499 h 2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62" h="24499">
                  <a:moveTo>
                    <a:pt x="0" y="0"/>
                  </a:moveTo>
                  <a:lnTo>
                    <a:pt x="92363" y="0"/>
                  </a:lnTo>
                  <a:lnTo>
                    <a:pt x="92363" y="24499"/>
                  </a:lnTo>
                  <a:lnTo>
                    <a:pt x="0" y="24499"/>
                  </a:lnTo>
                  <a:close/>
                </a:path>
              </a:pathLst>
            </a:custGeom>
            <a:solidFill>
              <a:srgbClr val="000000"/>
            </a:solidFill>
            <a:ln w="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59" name="Graphic 20">
            <a:extLst>
              <a:ext uri="{FF2B5EF4-FFF2-40B4-BE49-F238E27FC236}">
                <a16:creationId xmlns="" xmlns:a16="http://schemas.microsoft.com/office/drawing/2014/main" id="{62CAC237-F2C3-4F18-8FA7-00048FF6DD28}"/>
              </a:ext>
            </a:extLst>
          </p:cNvPr>
          <p:cNvSpPr/>
          <p:nvPr userDrawn="1"/>
        </p:nvSpPr>
        <p:spPr>
          <a:xfrm>
            <a:off x="409004" y="4861750"/>
            <a:ext cx="213943" cy="336458"/>
          </a:xfrm>
          <a:custGeom>
            <a:avLst/>
            <a:gdLst>
              <a:gd name="connsiteX0" fmla="*/ 0 w 213943"/>
              <a:gd name="connsiteY0" fmla="*/ 0 h 336458"/>
              <a:gd name="connsiteX1" fmla="*/ 0 w 213943"/>
              <a:gd name="connsiteY1" fmla="*/ 336458 h 336458"/>
              <a:gd name="connsiteX2" fmla="*/ 213944 w 213943"/>
              <a:gd name="connsiteY2" fmla="*/ 336458 h 336458"/>
              <a:gd name="connsiteX3" fmla="*/ 213944 w 213943"/>
              <a:gd name="connsiteY3" fmla="*/ 0 h 336458"/>
              <a:gd name="connsiteX4" fmla="*/ 0 w 213943"/>
              <a:gd name="connsiteY4" fmla="*/ 0 h 336458"/>
              <a:gd name="connsiteX5" fmla="*/ 189563 w 213943"/>
              <a:gd name="connsiteY5" fmla="*/ 24381 h 336458"/>
              <a:gd name="connsiteX6" fmla="*/ 189563 w 213943"/>
              <a:gd name="connsiteY6" fmla="*/ 248260 h 336458"/>
              <a:gd name="connsiteX7" fmla="*/ 24381 w 213943"/>
              <a:gd name="connsiteY7" fmla="*/ 248260 h 336458"/>
              <a:gd name="connsiteX8" fmla="*/ 24381 w 213943"/>
              <a:gd name="connsiteY8" fmla="*/ 24381 h 336458"/>
              <a:gd name="connsiteX9" fmla="*/ 189563 w 213943"/>
              <a:gd name="connsiteY9" fmla="*/ 24381 h 336458"/>
              <a:gd name="connsiteX10" fmla="*/ 24381 w 213943"/>
              <a:gd name="connsiteY10" fmla="*/ 312077 h 336458"/>
              <a:gd name="connsiteX11" fmla="*/ 24381 w 213943"/>
              <a:gd name="connsiteY11" fmla="*/ 272641 h 336458"/>
              <a:gd name="connsiteX12" fmla="*/ 189563 w 213943"/>
              <a:gd name="connsiteY12" fmla="*/ 272641 h 336458"/>
              <a:gd name="connsiteX13" fmla="*/ 189563 w 213943"/>
              <a:gd name="connsiteY13" fmla="*/ 312077 h 336458"/>
              <a:gd name="connsiteX14" fmla="*/ 24381 w 213943"/>
              <a:gd name="connsiteY14" fmla="*/ 312077 h 3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943" h="336458">
                <a:moveTo>
                  <a:pt x="0" y="0"/>
                </a:moveTo>
                <a:lnTo>
                  <a:pt x="0" y="336458"/>
                </a:lnTo>
                <a:lnTo>
                  <a:pt x="213944" y="336458"/>
                </a:lnTo>
                <a:lnTo>
                  <a:pt x="213944" y="0"/>
                </a:lnTo>
                <a:lnTo>
                  <a:pt x="0" y="0"/>
                </a:lnTo>
                <a:close/>
                <a:moveTo>
                  <a:pt x="189563" y="24381"/>
                </a:moveTo>
                <a:lnTo>
                  <a:pt x="189563" y="248260"/>
                </a:lnTo>
                <a:lnTo>
                  <a:pt x="24381" y="248260"/>
                </a:lnTo>
                <a:lnTo>
                  <a:pt x="24381" y="24381"/>
                </a:lnTo>
                <a:lnTo>
                  <a:pt x="189563" y="24381"/>
                </a:lnTo>
                <a:close/>
                <a:moveTo>
                  <a:pt x="24381" y="312077"/>
                </a:moveTo>
                <a:lnTo>
                  <a:pt x="24381" y="272641"/>
                </a:lnTo>
                <a:lnTo>
                  <a:pt x="189563" y="272641"/>
                </a:lnTo>
                <a:lnTo>
                  <a:pt x="189563" y="312077"/>
                </a:lnTo>
                <a:lnTo>
                  <a:pt x="24381" y="312077"/>
                </a:lnTo>
                <a:close/>
              </a:path>
            </a:pathLst>
          </a:custGeom>
          <a:solidFill>
            <a:srgbClr val="000000"/>
          </a:solidFill>
          <a:ln w="597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0" name="Graphic 21">
            <a:extLst>
              <a:ext uri="{FF2B5EF4-FFF2-40B4-BE49-F238E27FC236}">
                <a16:creationId xmlns="" xmlns:a16="http://schemas.microsoft.com/office/drawing/2014/main" id="{280E6312-5D35-434E-8693-6462F8492510}"/>
              </a:ext>
            </a:extLst>
          </p:cNvPr>
          <p:cNvSpPr/>
          <p:nvPr userDrawn="1"/>
        </p:nvSpPr>
        <p:spPr>
          <a:xfrm>
            <a:off x="349298" y="5674517"/>
            <a:ext cx="333355" cy="231619"/>
          </a:xfrm>
          <a:custGeom>
            <a:avLst/>
            <a:gdLst>
              <a:gd name="connsiteX0" fmla="*/ 0 w 333355"/>
              <a:gd name="connsiteY0" fmla="*/ 0 h 231619"/>
              <a:gd name="connsiteX1" fmla="*/ 0 w 333355"/>
              <a:gd name="connsiteY1" fmla="*/ 231620 h 231619"/>
              <a:gd name="connsiteX2" fmla="*/ 333355 w 333355"/>
              <a:gd name="connsiteY2" fmla="*/ 231620 h 231619"/>
              <a:gd name="connsiteX3" fmla="*/ 333355 w 333355"/>
              <a:gd name="connsiteY3" fmla="*/ 0 h 231619"/>
              <a:gd name="connsiteX4" fmla="*/ 0 w 333355"/>
              <a:gd name="connsiteY4" fmla="*/ 0 h 231619"/>
              <a:gd name="connsiteX5" fmla="*/ 291663 w 333355"/>
              <a:gd name="connsiteY5" fmla="*/ 24381 h 231619"/>
              <a:gd name="connsiteX6" fmla="*/ 166464 w 333355"/>
              <a:gd name="connsiteY6" fmla="*/ 149273 h 231619"/>
              <a:gd name="connsiteX7" fmla="*/ 41631 w 333355"/>
              <a:gd name="connsiteY7" fmla="*/ 24381 h 231619"/>
              <a:gd name="connsiteX8" fmla="*/ 291663 w 333355"/>
              <a:gd name="connsiteY8" fmla="*/ 24381 h 231619"/>
              <a:gd name="connsiteX9" fmla="*/ 24381 w 333355"/>
              <a:gd name="connsiteY9" fmla="*/ 207239 h 231619"/>
              <a:gd name="connsiteX10" fmla="*/ 24381 w 333355"/>
              <a:gd name="connsiteY10" fmla="*/ 41631 h 231619"/>
              <a:gd name="connsiteX11" fmla="*/ 166464 w 333355"/>
              <a:gd name="connsiteY11" fmla="*/ 183711 h 231619"/>
              <a:gd name="connsiteX12" fmla="*/ 308974 w 333355"/>
              <a:gd name="connsiteY12" fmla="*/ 41570 h 231619"/>
              <a:gd name="connsiteX13" fmla="*/ 308974 w 333355"/>
              <a:gd name="connsiteY13" fmla="*/ 207239 h 231619"/>
              <a:gd name="connsiteX14" fmla="*/ 24381 w 333355"/>
              <a:gd name="connsiteY14" fmla="*/ 207239 h 2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3355" h="231619">
                <a:moveTo>
                  <a:pt x="0" y="0"/>
                </a:moveTo>
                <a:lnTo>
                  <a:pt x="0" y="231620"/>
                </a:lnTo>
                <a:lnTo>
                  <a:pt x="333355" y="231620"/>
                </a:lnTo>
                <a:lnTo>
                  <a:pt x="333355" y="0"/>
                </a:lnTo>
                <a:lnTo>
                  <a:pt x="0" y="0"/>
                </a:lnTo>
                <a:close/>
                <a:moveTo>
                  <a:pt x="291663" y="24381"/>
                </a:moveTo>
                <a:lnTo>
                  <a:pt x="166464" y="149273"/>
                </a:lnTo>
                <a:lnTo>
                  <a:pt x="41631" y="24381"/>
                </a:lnTo>
                <a:lnTo>
                  <a:pt x="291663" y="24381"/>
                </a:lnTo>
                <a:close/>
                <a:moveTo>
                  <a:pt x="24381" y="207239"/>
                </a:moveTo>
                <a:lnTo>
                  <a:pt x="24381" y="41631"/>
                </a:lnTo>
                <a:lnTo>
                  <a:pt x="166464" y="183711"/>
                </a:lnTo>
                <a:lnTo>
                  <a:pt x="308974" y="41570"/>
                </a:lnTo>
                <a:lnTo>
                  <a:pt x="308974" y="207239"/>
                </a:lnTo>
                <a:lnTo>
                  <a:pt x="24381" y="207239"/>
                </a:lnTo>
                <a:close/>
              </a:path>
            </a:pathLst>
          </a:custGeom>
          <a:solidFill>
            <a:srgbClr val="000000"/>
          </a:solidFill>
          <a:ln w="6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6E139653-CDEA-4804-9933-04BC8558CF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32842" y="34964"/>
            <a:ext cx="668258" cy="812906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F15F3D28-95EC-4538-9788-E5E6A5E1B8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41" y="113373"/>
            <a:ext cx="755355" cy="7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7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_Титул (Человек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79493D8-0F51-4ACC-81E0-00478C4A6281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7869EA0D-E04D-4363-9504-9D1103C7B5AB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0D9B9B6-3BBA-4604-A370-0011B26AE0FE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="" xmlns:a16="http://schemas.microsoft.com/office/drawing/2014/main" id="{2D346659-2570-4C1B-8DB5-584B5029B65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37" name="Subtitle 2">
            <a:extLst>
              <a:ext uri="{FF2B5EF4-FFF2-40B4-BE49-F238E27FC236}">
                <a16:creationId xmlns="" xmlns:a16="http://schemas.microsoft.com/office/drawing/2014/main" id="{2874B0DA-4850-4CE9-AD7A-D3B5264BAE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grpSp>
        <p:nvGrpSpPr>
          <p:cNvPr id="40" name="Graphic 21">
            <a:extLst>
              <a:ext uri="{FF2B5EF4-FFF2-40B4-BE49-F238E27FC236}">
                <a16:creationId xmlns="" xmlns:a16="http://schemas.microsoft.com/office/drawing/2014/main" id="{80E975BF-FABC-4748-8FCF-F8FE61FE9725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9DAE1F6E-96DB-4142-8ED9-F12A96EF4535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9EC737C3-ACC1-4B20-B17A-70A203140A37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3" name="Graphic 20">
            <a:extLst>
              <a:ext uri="{FF2B5EF4-FFF2-40B4-BE49-F238E27FC236}">
                <a16:creationId xmlns="" xmlns:a16="http://schemas.microsoft.com/office/drawing/2014/main" id="{2F725E91-60B6-4956-A412-7767EB984EC3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11A5E429-D628-4045-9B46-92EAEA3CDB93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2C0D6A1A-6C5F-4296-93CE-68069FD8CED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224ED769-1C10-4D2D-977A-B829227E940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0F429D82-2576-4003-8046-F1163FBB5C12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1058D693-2B55-4B24-BA15-A6866F34AD2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8E055322-2F81-4B2C-8B81-46492F22285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977505DD-8646-4A41-9C98-50F5585F2E6F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D65E8BC3-1734-4FBE-BF84-9A764CD062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3" name="Text Placeholder 4">
            <a:extLst>
              <a:ext uri="{FF2B5EF4-FFF2-40B4-BE49-F238E27FC236}">
                <a16:creationId xmlns="" xmlns:a16="http://schemas.microsoft.com/office/drawing/2014/main" id="{5D227CB2-622E-41D4-8BE3-BDA1F972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EAC0878D-91AA-4CA0-8C61-607931843F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0687" y="811424"/>
            <a:ext cx="1324964" cy="161176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2F7B1111-D324-4701-9FBA-107A1FB2F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7851" y="2782162"/>
            <a:ext cx="1492548" cy="145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2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4_Титул (Шахт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D8F6D55F-5930-432D-A320-C29856F1DD97}"/>
              </a:ext>
            </a:extLst>
          </p:cNvPr>
          <p:cNvSpPr/>
          <p:nvPr userDrawn="1"/>
        </p:nvSpPr>
        <p:spPr>
          <a:xfrm rot="5400000">
            <a:off x="-57769" y="6453611"/>
            <a:ext cx="462163" cy="346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DDB3EE4B-B5BA-454A-A0F9-E1D7F3FB0C14}"/>
              </a:ext>
            </a:extLst>
          </p:cNvPr>
          <p:cNvSpPr/>
          <p:nvPr userDrawn="1"/>
        </p:nvSpPr>
        <p:spPr>
          <a:xfrm rot="5400000">
            <a:off x="2804731" y="3475573"/>
            <a:ext cx="462163" cy="5378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DCC876BD-0329-4C6F-B0F9-5F9AE8B6DD52}"/>
              </a:ext>
            </a:extLst>
          </p:cNvPr>
          <p:cNvSpPr/>
          <p:nvPr userDrawn="1"/>
        </p:nvSpPr>
        <p:spPr>
          <a:xfrm rot="5400000">
            <a:off x="7203420" y="3993096"/>
            <a:ext cx="462163" cy="3419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="" xmlns:a16="http://schemas.microsoft.com/office/drawing/2014/main" id="{07EA1B3B-8DD6-4A53-82D1-B96333C410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5015" y="1493235"/>
            <a:ext cx="4716885" cy="1387046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grpSp>
        <p:nvGrpSpPr>
          <p:cNvPr id="40" name="Graphic 21">
            <a:extLst>
              <a:ext uri="{FF2B5EF4-FFF2-40B4-BE49-F238E27FC236}">
                <a16:creationId xmlns="" xmlns:a16="http://schemas.microsoft.com/office/drawing/2014/main" id="{E9E281CD-787E-4983-8174-FAA5E4121769}"/>
              </a:ext>
            </a:extLst>
          </p:cNvPr>
          <p:cNvGrpSpPr/>
          <p:nvPr userDrawn="1"/>
        </p:nvGrpSpPr>
        <p:grpSpPr>
          <a:xfrm>
            <a:off x="334771" y="3779361"/>
            <a:ext cx="182562" cy="208986"/>
            <a:chOff x="433348" y="3779361"/>
            <a:chExt cx="182562" cy="208986"/>
          </a:xfrm>
        </p:grpSpPr>
        <p:sp>
          <p:nvSpPr>
            <p:cNvPr id="41" name="Полилиния: фигура 40">
              <a:extLst>
                <a:ext uri="{FF2B5EF4-FFF2-40B4-BE49-F238E27FC236}">
                  <a16:creationId xmlns="" xmlns:a16="http://schemas.microsoft.com/office/drawing/2014/main" id="{83509D1E-CAFE-4E6C-AC39-4D309BA2AF86}"/>
                </a:ext>
              </a:extLst>
            </p:cNvPr>
            <p:cNvSpPr/>
            <p:nvPr/>
          </p:nvSpPr>
          <p:spPr>
            <a:xfrm>
              <a:off x="463394" y="3779361"/>
              <a:ext cx="123990" cy="115473"/>
            </a:xfrm>
            <a:custGeom>
              <a:avLst/>
              <a:gdLst>
                <a:gd name="connsiteX0" fmla="*/ 61995 w 123990"/>
                <a:gd name="connsiteY0" fmla="*/ 24795 h 115473"/>
                <a:gd name="connsiteX1" fmla="*/ 97366 w 123990"/>
                <a:gd name="connsiteY1" fmla="*/ 57737 h 115473"/>
                <a:gd name="connsiteX2" fmla="*/ 61995 w 123990"/>
                <a:gd name="connsiteY2" fmla="*/ 90679 h 115473"/>
                <a:gd name="connsiteX3" fmla="*/ 26624 w 123990"/>
                <a:gd name="connsiteY3" fmla="*/ 57737 h 115473"/>
                <a:gd name="connsiteX4" fmla="*/ 61995 w 123990"/>
                <a:gd name="connsiteY4" fmla="*/ 24795 h 115473"/>
                <a:gd name="connsiteX5" fmla="*/ 61995 w 123990"/>
                <a:gd name="connsiteY5" fmla="*/ 0 h 115473"/>
                <a:gd name="connsiteX6" fmla="*/ 0 w 123990"/>
                <a:gd name="connsiteY6" fmla="*/ 57737 h 115473"/>
                <a:gd name="connsiteX7" fmla="*/ 61995 w 123990"/>
                <a:gd name="connsiteY7" fmla="*/ 115474 h 115473"/>
                <a:gd name="connsiteX8" fmla="*/ 123990 w 123990"/>
                <a:gd name="connsiteY8" fmla="*/ 57737 h 115473"/>
                <a:gd name="connsiteX9" fmla="*/ 61995 w 123990"/>
                <a:gd name="connsiteY9" fmla="*/ 0 h 115473"/>
                <a:gd name="connsiteX10" fmla="*/ 61995 w 123990"/>
                <a:gd name="connsiteY10" fmla="*/ 0 h 11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990" h="115473">
                  <a:moveTo>
                    <a:pt x="61995" y="24795"/>
                  </a:moveTo>
                  <a:cubicBezTo>
                    <a:pt x="81392" y="24795"/>
                    <a:pt x="97366" y="39672"/>
                    <a:pt x="97366" y="57737"/>
                  </a:cubicBezTo>
                  <a:cubicBezTo>
                    <a:pt x="97366" y="75802"/>
                    <a:pt x="81392" y="90679"/>
                    <a:pt x="61995" y="90679"/>
                  </a:cubicBezTo>
                  <a:cubicBezTo>
                    <a:pt x="42598" y="90679"/>
                    <a:pt x="26624" y="75802"/>
                    <a:pt x="26624" y="57737"/>
                  </a:cubicBezTo>
                  <a:cubicBezTo>
                    <a:pt x="26624" y="39672"/>
                    <a:pt x="42598" y="24795"/>
                    <a:pt x="61995" y="24795"/>
                  </a:cubicBezTo>
                  <a:moveTo>
                    <a:pt x="61995" y="0"/>
                  </a:moveTo>
                  <a:cubicBezTo>
                    <a:pt x="27765" y="0"/>
                    <a:pt x="0" y="25858"/>
                    <a:pt x="0" y="57737"/>
                  </a:cubicBezTo>
                  <a:cubicBezTo>
                    <a:pt x="0" y="89616"/>
                    <a:pt x="27765" y="115474"/>
                    <a:pt x="61995" y="115474"/>
                  </a:cubicBezTo>
                  <a:cubicBezTo>
                    <a:pt x="96225" y="115474"/>
                    <a:pt x="123990" y="89616"/>
                    <a:pt x="123990" y="57737"/>
                  </a:cubicBezTo>
                  <a:cubicBezTo>
                    <a:pt x="123990" y="25858"/>
                    <a:pt x="96225" y="0"/>
                    <a:pt x="61995" y="0"/>
                  </a:cubicBezTo>
                  <a:lnTo>
                    <a:pt x="61995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="" xmlns:a16="http://schemas.microsoft.com/office/drawing/2014/main" id="{863B6F2D-F114-425A-862D-0ED2780B363D}"/>
                </a:ext>
              </a:extLst>
            </p:cNvPr>
            <p:cNvSpPr/>
            <p:nvPr/>
          </p:nvSpPr>
          <p:spPr>
            <a:xfrm>
              <a:off x="433348" y="3903335"/>
              <a:ext cx="184083" cy="85719"/>
            </a:xfrm>
            <a:custGeom>
              <a:avLst/>
              <a:gdLst>
                <a:gd name="connsiteX0" fmla="*/ 92042 w 184083"/>
                <a:gd name="connsiteY0" fmla="*/ 24795 h 85719"/>
                <a:gd name="connsiteX1" fmla="*/ 151755 w 184083"/>
                <a:gd name="connsiteY1" fmla="*/ 60925 h 85719"/>
                <a:gd name="connsiteX2" fmla="*/ 32329 w 184083"/>
                <a:gd name="connsiteY2" fmla="*/ 60925 h 85719"/>
                <a:gd name="connsiteX3" fmla="*/ 92042 w 184083"/>
                <a:gd name="connsiteY3" fmla="*/ 24795 h 85719"/>
                <a:gd name="connsiteX4" fmla="*/ 92042 w 184083"/>
                <a:gd name="connsiteY4" fmla="*/ 0 h 85719"/>
                <a:gd name="connsiteX5" fmla="*/ 0 w 184083"/>
                <a:gd name="connsiteY5" fmla="*/ 85720 h 85719"/>
                <a:gd name="connsiteX6" fmla="*/ 184083 w 184083"/>
                <a:gd name="connsiteY6" fmla="*/ 85720 h 85719"/>
                <a:gd name="connsiteX7" fmla="*/ 92042 w 184083"/>
                <a:gd name="connsiteY7" fmla="*/ 0 h 85719"/>
                <a:gd name="connsiteX8" fmla="*/ 92042 w 184083"/>
                <a:gd name="connsiteY8" fmla="*/ 0 h 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083" h="85719">
                  <a:moveTo>
                    <a:pt x="92042" y="24795"/>
                  </a:moveTo>
                  <a:cubicBezTo>
                    <a:pt x="118665" y="24795"/>
                    <a:pt x="141486" y="39672"/>
                    <a:pt x="151755" y="60925"/>
                  </a:cubicBezTo>
                  <a:lnTo>
                    <a:pt x="32329" y="60925"/>
                  </a:lnTo>
                  <a:cubicBezTo>
                    <a:pt x="42598" y="39672"/>
                    <a:pt x="65418" y="24795"/>
                    <a:pt x="92042" y="24795"/>
                  </a:cubicBezTo>
                  <a:moveTo>
                    <a:pt x="92042" y="0"/>
                  </a:moveTo>
                  <a:cubicBezTo>
                    <a:pt x="41076" y="0"/>
                    <a:pt x="0" y="38609"/>
                    <a:pt x="0" y="85720"/>
                  </a:cubicBezTo>
                  <a:lnTo>
                    <a:pt x="184083" y="85720"/>
                  </a:lnTo>
                  <a:cubicBezTo>
                    <a:pt x="184083" y="38609"/>
                    <a:pt x="143007" y="0"/>
                    <a:pt x="92042" y="0"/>
                  </a:cubicBezTo>
                  <a:lnTo>
                    <a:pt x="92042" y="0"/>
                  </a:lnTo>
                  <a:close/>
                </a:path>
              </a:pathLst>
            </a:custGeom>
            <a:solidFill>
              <a:srgbClr val="000000"/>
            </a:solidFill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3" name="Graphic 20">
            <a:extLst>
              <a:ext uri="{FF2B5EF4-FFF2-40B4-BE49-F238E27FC236}">
                <a16:creationId xmlns="" xmlns:a16="http://schemas.microsoft.com/office/drawing/2014/main" id="{2DCE2021-ED23-44FC-B105-215D1FB73573}"/>
              </a:ext>
            </a:extLst>
          </p:cNvPr>
          <p:cNvGrpSpPr/>
          <p:nvPr userDrawn="1"/>
        </p:nvGrpSpPr>
        <p:grpSpPr>
          <a:xfrm>
            <a:off x="312511" y="4113887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44" name="Полилиния: фигура 43">
              <a:extLst>
                <a:ext uri="{FF2B5EF4-FFF2-40B4-BE49-F238E27FC236}">
                  <a16:creationId xmlns="" xmlns:a16="http://schemas.microsoft.com/office/drawing/2014/main" id="{4FFAAE5E-C485-4415-BB9A-2230090885EB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="" xmlns:a16="http://schemas.microsoft.com/office/drawing/2014/main" id="{44249E97-6FD9-4065-9D6C-99BEFB76C187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="" xmlns:a16="http://schemas.microsoft.com/office/drawing/2014/main" id="{5D19FBC9-323F-40E8-BB07-9AD7CE19F2EC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="" xmlns:a16="http://schemas.microsoft.com/office/drawing/2014/main" id="{7DEA92FC-57FB-4DFE-9C20-07BAD53845D0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="" xmlns:a16="http://schemas.microsoft.com/office/drawing/2014/main" id="{752233E2-502F-4F28-A16E-2DD76FCF82B7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="" xmlns:a16="http://schemas.microsoft.com/office/drawing/2014/main" id="{402BE672-3D82-458E-8E0E-0D4B4C5EE30E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="" xmlns:a16="http://schemas.microsoft.com/office/drawing/2014/main" id="{82437DCC-C615-44B1-8B69-DF464D7B4577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7DDBB051-63F7-4544-AA08-73B6D8CFF7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5015" y="3122148"/>
            <a:ext cx="4716885" cy="307777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="" xmlns:a16="http://schemas.microsoft.com/office/drawing/2014/main" id="{1E5A75B6-AA10-47D4-A799-60CAE4CACC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429" y="3791524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Докладчик</a:t>
            </a:r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="" xmlns:a16="http://schemas.microsoft.com/office/drawing/2014/main" id="{4D487E92-EC1F-4585-ABDB-CE72F3615D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135460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98CAE758-C689-4AFF-B190-81242C68C0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80687" y="811424"/>
            <a:ext cx="1324964" cy="161176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91090709-CE00-4FA5-B448-95FE04E52B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7851" y="2782162"/>
            <a:ext cx="1492548" cy="145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43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_Титул (Мос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>
            <a:extLst>
              <a:ext uri="{FF2B5EF4-FFF2-40B4-BE49-F238E27FC236}">
                <a16:creationId xmlns="" xmlns:a16="http://schemas.microsoft.com/office/drawing/2014/main" id="{6EA0E9A1-B4EA-4A04-A1CE-EC6A94B5AC4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33678020"/>
              </p:ext>
            </p:extLst>
          </p:nvPr>
        </p:nvGraphicFramePr>
        <p:xfrm>
          <a:off x="1193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Слайд think-cell" r:id="rId4" imgW="473" imgH="476" progId="TCLayout.ActiveDocument.1">
                  <p:embed/>
                </p:oleObj>
              </mc:Choice>
              <mc:Fallback>
                <p:oleObj name="Слайд think-cell" r:id="rId4" imgW="473" imgH="476" progId="TCLayout.ActiveDocument.1">
                  <p:embed/>
                  <p:pic>
                    <p:nvPicPr>
                      <p:cNvPr id="7" name="Объект 6" hidden="1">
                        <a:extLst>
                          <a:ext uri="{FF2B5EF4-FFF2-40B4-BE49-F238E27FC236}">
                            <a16:creationId xmlns="" xmlns:a16="http://schemas.microsoft.com/office/drawing/2014/main" id="{6EA0E9A1-B4EA-4A04-A1CE-EC6A94B5A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3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55D20B-36AB-4A58-B4F0-8693286A00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2510" y="2302735"/>
            <a:ext cx="4259490" cy="141885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en-US" sz="4800" dirty="0"/>
            </a:lvl1pPr>
          </a:lstStyle>
          <a:p>
            <a:pPr marL="0" lvl="0" defTabSz="914400">
              <a:lnSpc>
                <a:spcPts val="5400"/>
              </a:lnSpc>
            </a:pPr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4" name="Rectangle 17">
            <a:extLst>
              <a:ext uri="{FF2B5EF4-FFF2-40B4-BE49-F238E27FC236}">
                <a16:creationId xmlns="" xmlns:a16="http://schemas.microsoft.com/office/drawing/2014/main" id="{64F79525-B21A-470A-A536-7B1B9084164D}"/>
              </a:ext>
            </a:extLst>
          </p:cNvPr>
          <p:cNvSpPr/>
          <p:nvPr userDrawn="1"/>
        </p:nvSpPr>
        <p:spPr>
          <a:xfrm>
            <a:off x="7553203" y="6669094"/>
            <a:ext cx="1590648" cy="1889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="" xmlns:a16="http://schemas.microsoft.com/office/drawing/2014/main" id="{8B47EA50-3774-4636-8EB5-6E97CBA01806}"/>
              </a:ext>
            </a:extLst>
          </p:cNvPr>
          <p:cNvSpPr/>
          <p:nvPr userDrawn="1"/>
        </p:nvSpPr>
        <p:spPr>
          <a:xfrm>
            <a:off x="1" y="6669094"/>
            <a:ext cx="4673526" cy="1889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A7F6914-D171-4037-9C4B-6345638DEFC5}"/>
              </a:ext>
            </a:extLst>
          </p:cNvPr>
          <p:cNvSpPr/>
          <p:nvPr userDrawn="1"/>
        </p:nvSpPr>
        <p:spPr>
          <a:xfrm>
            <a:off x="4673527" y="6669094"/>
            <a:ext cx="2879683" cy="1889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ysClr val="windowText" lastClr="000000"/>
                </a:solidFill>
              </a:ln>
            </a:endParaRPr>
          </a:p>
        </p:txBody>
      </p:sp>
      <p:grpSp>
        <p:nvGrpSpPr>
          <p:cNvPr id="57" name="Graphic 20">
            <a:extLst>
              <a:ext uri="{FF2B5EF4-FFF2-40B4-BE49-F238E27FC236}">
                <a16:creationId xmlns="" xmlns:a16="http://schemas.microsoft.com/office/drawing/2014/main" id="{1657915F-F5D6-41E1-9CAC-A39BB40180E4}"/>
              </a:ext>
            </a:extLst>
          </p:cNvPr>
          <p:cNvGrpSpPr/>
          <p:nvPr userDrawn="1"/>
        </p:nvGrpSpPr>
        <p:grpSpPr>
          <a:xfrm>
            <a:off x="312511" y="4475296"/>
            <a:ext cx="227082" cy="226287"/>
            <a:chOff x="416680" y="4113887"/>
            <a:chExt cx="227082" cy="226287"/>
          </a:xfrm>
          <a:solidFill>
            <a:srgbClr val="000000"/>
          </a:solidFill>
        </p:grpSpPr>
        <p:sp>
          <p:nvSpPr>
            <p:cNvPr id="58" name="Полилиния: фигура 57">
              <a:extLst>
                <a:ext uri="{FF2B5EF4-FFF2-40B4-BE49-F238E27FC236}">
                  <a16:creationId xmlns="" xmlns:a16="http://schemas.microsoft.com/office/drawing/2014/main" id="{88768CEC-8515-4D0E-A9EF-AEC7D67BF149}"/>
                </a:ext>
              </a:extLst>
            </p:cNvPr>
            <p:cNvSpPr/>
            <p:nvPr/>
          </p:nvSpPr>
          <p:spPr>
            <a:xfrm>
              <a:off x="416680" y="4113887"/>
              <a:ext cx="227082" cy="226287"/>
            </a:xfrm>
            <a:custGeom>
              <a:avLst/>
              <a:gdLst>
                <a:gd name="connsiteX0" fmla="*/ 176821 w 227082"/>
                <a:gd name="connsiteY0" fmla="*/ 40246 h 226287"/>
                <a:gd name="connsiteX1" fmla="*/ 176821 w 227082"/>
                <a:gd name="connsiteY1" fmla="*/ 0 h 226287"/>
                <a:gd name="connsiteX2" fmla="*/ 151509 w 227082"/>
                <a:gd name="connsiteY2" fmla="*/ 0 h 226287"/>
                <a:gd name="connsiteX3" fmla="*/ 151509 w 227082"/>
                <a:gd name="connsiteY3" fmla="*/ 40246 h 226287"/>
                <a:gd name="connsiteX4" fmla="*/ 75212 w 227082"/>
                <a:gd name="connsiteY4" fmla="*/ 40246 h 226287"/>
                <a:gd name="connsiteX5" fmla="*/ 75212 w 227082"/>
                <a:gd name="connsiteY5" fmla="*/ 0 h 226287"/>
                <a:gd name="connsiteX6" fmla="*/ 49900 w 227082"/>
                <a:gd name="connsiteY6" fmla="*/ 0 h 226287"/>
                <a:gd name="connsiteX7" fmla="*/ 49900 w 227082"/>
                <a:gd name="connsiteY7" fmla="*/ 40246 h 226287"/>
                <a:gd name="connsiteX8" fmla="*/ 0 w 227082"/>
                <a:gd name="connsiteY8" fmla="*/ 40246 h 226287"/>
                <a:gd name="connsiteX9" fmla="*/ 0 w 227082"/>
                <a:gd name="connsiteY9" fmla="*/ 226287 h 226287"/>
                <a:gd name="connsiteX10" fmla="*/ 227083 w 227082"/>
                <a:gd name="connsiteY10" fmla="*/ 226287 h 226287"/>
                <a:gd name="connsiteX11" fmla="*/ 227083 w 227082"/>
                <a:gd name="connsiteY11" fmla="*/ 40246 h 226287"/>
                <a:gd name="connsiteX12" fmla="*/ 176821 w 227082"/>
                <a:gd name="connsiteY12" fmla="*/ 40246 h 226287"/>
                <a:gd name="connsiteX13" fmla="*/ 201771 w 227082"/>
                <a:gd name="connsiteY13" fmla="*/ 199710 h 226287"/>
                <a:gd name="connsiteX14" fmla="*/ 25312 w 227082"/>
                <a:gd name="connsiteY14" fmla="*/ 199710 h 226287"/>
                <a:gd name="connsiteX15" fmla="*/ 25312 w 227082"/>
                <a:gd name="connsiteY15" fmla="*/ 66823 h 226287"/>
                <a:gd name="connsiteX16" fmla="*/ 201771 w 227082"/>
                <a:gd name="connsiteY16" fmla="*/ 66823 h 226287"/>
                <a:gd name="connsiteX17" fmla="*/ 201771 w 227082"/>
                <a:gd name="connsiteY17" fmla="*/ 199710 h 22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082" h="226287">
                  <a:moveTo>
                    <a:pt x="176821" y="40246"/>
                  </a:moveTo>
                  <a:lnTo>
                    <a:pt x="176821" y="0"/>
                  </a:lnTo>
                  <a:lnTo>
                    <a:pt x="151509" y="0"/>
                  </a:lnTo>
                  <a:lnTo>
                    <a:pt x="151509" y="40246"/>
                  </a:lnTo>
                  <a:lnTo>
                    <a:pt x="75212" y="40246"/>
                  </a:lnTo>
                  <a:lnTo>
                    <a:pt x="75212" y="0"/>
                  </a:lnTo>
                  <a:lnTo>
                    <a:pt x="49900" y="0"/>
                  </a:lnTo>
                  <a:lnTo>
                    <a:pt x="49900" y="40246"/>
                  </a:lnTo>
                  <a:lnTo>
                    <a:pt x="0" y="40246"/>
                  </a:lnTo>
                  <a:lnTo>
                    <a:pt x="0" y="226287"/>
                  </a:lnTo>
                  <a:lnTo>
                    <a:pt x="227083" y="226287"/>
                  </a:lnTo>
                  <a:lnTo>
                    <a:pt x="227083" y="40246"/>
                  </a:lnTo>
                  <a:lnTo>
                    <a:pt x="176821" y="40246"/>
                  </a:lnTo>
                  <a:close/>
                  <a:moveTo>
                    <a:pt x="201771" y="199710"/>
                  </a:moveTo>
                  <a:lnTo>
                    <a:pt x="25312" y="199710"/>
                  </a:lnTo>
                  <a:lnTo>
                    <a:pt x="25312" y="66823"/>
                  </a:lnTo>
                  <a:lnTo>
                    <a:pt x="201771" y="66823"/>
                  </a:lnTo>
                  <a:lnTo>
                    <a:pt x="201771" y="199710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="" xmlns:a16="http://schemas.microsoft.com/office/drawing/2014/main" id="{96AF4520-A30D-4A55-96F6-4670BA2FB1DB}"/>
                </a:ext>
              </a:extLst>
            </p:cNvPr>
            <p:cNvSpPr/>
            <p:nvPr/>
          </p:nvSpPr>
          <p:spPr>
            <a:xfrm>
              <a:off x="466941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="" xmlns:a16="http://schemas.microsoft.com/office/drawing/2014/main" id="{7F6513BD-8606-47B2-A15F-E123C4628EA0}"/>
                </a:ext>
              </a:extLst>
            </p:cNvPr>
            <p:cNvSpPr/>
            <p:nvPr/>
          </p:nvSpPr>
          <p:spPr>
            <a:xfrm>
              <a:off x="517203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1" name="Полилиния: фигура 60">
              <a:extLst>
                <a:ext uri="{FF2B5EF4-FFF2-40B4-BE49-F238E27FC236}">
                  <a16:creationId xmlns="" xmlns:a16="http://schemas.microsoft.com/office/drawing/2014/main" id="{3586E12E-C45B-489C-B1E2-582B506E00A3}"/>
                </a:ext>
              </a:extLst>
            </p:cNvPr>
            <p:cNvSpPr/>
            <p:nvPr/>
          </p:nvSpPr>
          <p:spPr>
            <a:xfrm>
              <a:off x="568189" y="4206907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2" name="Полилиния: фигура 61">
              <a:extLst>
                <a:ext uri="{FF2B5EF4-FFF2-40B4-BE49-F238E27FC236}">
                  <a16:creationId xmlns="" xmlns:a16="http://schemas.microsoft.com/office/drawing/2014/main" id="{05017E24-1894-4FDC-BA3D-B8D96056D851}"/>
                </a:ext>
              </a:extLst>
            </p:cNvPr>
            <p:cNvSpPr/>
            <p:nvPr/>
          </p:nvSpPr>
          <p:spPr>
            <a:xfrm>
              <a:off x="466941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3" name="Полилиния: фигура 62">
              <a:extLst>
                <a:ext uri="{FF2B5EF4-FFF2-40B4-BE49-F238E27FC236}">
                  <a16:creationId xmlns="" xmlns:a16="http://schemas.microsoft.com/office/drawing/2014/main" id="{A10336C5-60C9-4D41-8875-8AAE852E4714}"/>
                </a:ext>
              </a:extLst>
            </p:cNvPr>
            <p:cNvSpPr/>
            <p:nvPr/>
          </p:nvSpPr>
          <p:spPr>
            <a:xfrm>
              <a:off x="517203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="" xmlns:a16="http://schemas.microsoft.com/office/drawing/2014/main" id="{83145A3A-5B09-4401-A9C2-76C6EC7C2C9C}"/>
                </a:ext>
              </a:extLst>
            </p:cNvPr>
            <p:cNvSpPr/>
            <p:nvPr/>
          </p:nvSpPr>
          <p:spPr>
            <a:xfrm>
              <a:off x="568189" y="4260062"/>
              <a:ext cx="25311" cy="26577"/>
            </a:xfrm>
            <a:custGeom>
              <a:avLst/>
              <a:gdLst>
                <a:gd name="connsiteX0" fmla="*/ 0 w 25311"/>
                <a:gd name="connsiteY0" fmla="*/ 0 h 26577"/>
                <a:gd name="connsiteX1" fmla="*/ 25312 w 25311"/>
                <a:gd name="connsiteY1" fmla="*/ 0 h 26577"/>
                <a:gd name="connsiteX2" fmla="*/ 25312 w 25311"/>
                <a:gd name="connsiteY2" fmla="*/ 26577 h 26577"/>
                <a:gd name="connsiteX3" fmla="*/ 0 w 25311"/>
                <a:gd name="connsiteY3" fmla="*/ 26577 h 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1" h="26577">
                  <a:moveTo>
                    <a:pt x="0" y="0"/>
                  </a:moveTo>
                  <a:lnTo>
                    <a:pt x="25312" y="0"/>
                  </a:lnTo>
                  <a:lnTo>
                    <a:pt x="25312" y="26577"/>
                  </a:lnTo>
                  <a:lnTo>
                    <a:pt x="0" y="26577"/>
                  </a:lnTo>
                  <a:close/>
                </a:path>
              </a:pathLst>
            </a:custGeom>
            <a:solidFill>
              <a:srgbClr val="000000"/>
            </a:solidFill>
            <a:ln w="34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1" name="Text Placeholder 4">
            <a:extLst>
              <a:ext uri="{FF2B5EF4-FFF2-40B4-BE49-F238E27FC236}">
                <a16:creationId xmlns="" xmlns:a16="http://schemas.microsoft.com/office/drawing/2014/main" id="{234CB63A-A7D0-496F-9024-4EB6C4108A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8429" y="4496869"/>
            <a:ext cx="1337245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>
              <a:spcAft>
                <a:spcPts val="0"/>
              </a:spcAft>
              <a:buNone/>
              <a:defRPr lang="en-US" dirty="0">
                <a:solidFill>
                  <a:schemeClr val="tx1"/>
                </a:solidFill>
                <a:latin typeface="+mn-lt"/>
              </a:defRPr>
            </a:lvl1pPr>
          </a:lstStyle>
          <a:p>
            <a:pPr marL="107991" lvl="0" indent="-107991" defTabSz="914400">
              <a:lnSpc>
                <a:spcPct val="100000"/>
              </a:lnSpc>
              <a:spcAft>
                <a:spcPts val="600"/>
              </a:spcAft>
            </a:pPr>
            <a:r>
              <a:rPr lang="ru-RU" dirty="0"/>
              <a:t>Дата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1F741916-C5D8-4A8D-AC14-3D9B09D4BA4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2510" y="3947550"/>
            <a:ext cx="4259490" cy="307777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lvl1pPr marL="0" indent="0" algn="l">
              <a:spcAft>
                <a:spcPts val="0"/>
              </a:spcAft>
              <a:buNone/>
              <a:defRPr lang="en-US" sz="2000" dirty="0">
                <a:solidFill>
                  <a:schemeClr val="tx1"/>
                </a:solidFill>
              </a:defRPr>
            </a:lvl1pPr>
          </a:lstStyle>
          <a:p>
            <a:pPr marL="107991" lvl="0" indent="-107991"/>
            <a:r>
              <a:rPr lang="ru-RU" dirty="0"/>
              <a:t>Подзаголовок</a:t>
            </a:r>
            <a:endParaRPr lang="en-US" dirty="0"/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26C24D7E-FC97-4F8C-8447-FC68F54F02E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505626" y="1558928"/>
            <a:ext cx="1324964" cy="161176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BA6EC0D5-81ED-49E7-9A7D-9FC243CBFD2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12790" y="3529666"/>
            <a:ext cx="1492548" cy="145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8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40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39" Type="http://schemas.openxmlformats.org/officeDocument/2006/relationships/image" Target="../media/image1.emf"/><Relationship Id="rId3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57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9.xml"/><Relationship Id="rId38" Type="http://schemas.openxmlformats.org/officeDocument/2006/relationships/oleObject" Target="../embeddings/oleObject3.bin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6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68.xml"/><Relationship Id="rId37" Type="http://schemas.openxmlformats.org/officeDocument/2006/relationships/tags" Target="../tags/tag6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36" Type="http://schemas.openxmlformats.org/officeDocument/2006/relationships/tags" Target="../tags/tag5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67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Relationship Id="rId35" Type="http://schemas.openxmlformats.org/officeDocument/2006/relationships/vmlDrawing" Target="../drawings/vmlDrawing3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39"/>
            </p:custDataLst>
            <p:extLst>
              <p:ext uri="{D42A27DB-BD31-4B8C-83A1-F6EECF244321}">
                <p14:modId xmlns:p14="http://schemas.microsoft.com/office/powerpoint/2010/main" val="2039483629"/>
              </p:ext>
            </p:extLst>
          </p:nvPr>
        </p:nvGraphicFramePr>
        <p:xfrm>
          <a:off x="1193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Слайд think-cell" r:id="rId41" imgW="470" imgH="469" progId="TCLayout.ActiveDocument.1">
                  <p:embed/>
                </p:oleObj>
              </mc:Choice>
              <mc:Fallback>
                <p:oleObj name="Слайд think-cell" r:id="rId41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93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40"/>
            </p:custDataLst>
          </p:nvPr>
        </p:nvSpPr>
        <p:spPr>
          <a:xfrm>
            <a:off x="3" y="0"/>
            <a:ext cx="119063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 eaLnBrk="1"/>
            <a:endParaRPr lang="en-US" sz="20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96ED78B-0F34-4CEB-A787-8CD6DEA7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759" y="501026"/>
            <a:ext cx="7175003" cy="2769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pPr lvl="0" defTabSz="91440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F8B8A5-C1E5-477B-B9D7-6C70B0C8C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58213" y="6481204"/>
            <a:ext cx="250032" cy="11541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625459FB-06E6-45FD-BA35-F4B03FA0206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DEB59802-BD4F-4539-9450-1E26DF6D19CC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B0842B67-EA6D-4958-B375-E5330C516946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="" xmlns:a16="http://schemas.microsoft.com/office/drawing/2014/main" id="{353FFA94-442A-4128-BA07-1B6109C05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759" y="6423496"/>
            <a:ext cx="8139589" cy="2308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7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20D29777-5B04-4B51-A960-8B721641A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550" y="1092200"/>
            <a:ext cx="8464550" cy="5076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4498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748" r:id="rId2"/>
    <p:sldLayoutId id="2147483877" r:id="rId3"/>
    <p:sldLayoutId id="2147483750" r:id="rId4"/>
    <p:sldLayoutId id="2147483865" r:id="rId5"/>
    <p:sldLayoutId id="2147483845" r:id="rId6"/>
    <p:sldLayoutId id="2147483866" r:id="rId7"/>
    <p:sldLayoutId id="2147483867" r:id="rId8"/>
    <p:sldLayoutId id="2147483851" r:id="rId9"/>
    <p:sldLayoutId id="2147483709" r:id="rId10"/>
    <p:sldLayoutId id="2147483707" r:id="rId11"/>
    <p:sldLayoutId id="2147483874" r:id="rId12"/>
    <p:sldLayoutId id="2147483884" r:id="rId13"/>
    <p:sldLayoutId id="2147483862" r:id="rId14"/>
    <p:sldLayoutId id="2147483878" r:id="rId15"/>
    <p:sldLayoutId id="2147483873" r:id="rId16"/>
    <p:sldLayoutId id="2147483881" r:id="rId17"/>
    <p:sldLayoutId id="2147483875" r:id="rId18"/>
    <p:sldLayoutId id="2147483882" r:id="rId19"/>
    <p:sldLayoutId id="2147483863" r:id="rId20"/>
    <p:sldLayoutId id="2147483883" r:id="rId21"/>
    <p:sldLayoutId id="2147483871" r:id="rId22"/>
    <p:sldLayoutId id="2147483879" r:id="rId23"/>
    <p:sldLayoutId id="2147483864" r:id="rId24"/>
    <p:sldLayoutId id="2147483885" r:id="rId25"/>
    <p:sldLayoutId id="2147483872" r:id="rId26"/>
    <p:sldLayoutId id="2147483880" r:id="rId27"/>
    <p:sldLayoutId id="2147483870" r:id="rId28"/>
    <p:sldLayoutId id="2147483869" r:id="rId29"/>
    <p:sldLayoutId id="2147483854" r:id="rId30"/>
    <p:sldLayoutId id="2147483696" r:id="rId31"/>
    <p:sldLayoutId id="2147483800" r:id="rId32"/>
    <p:sldLayoutId id="2147483801" r:id="rId33"/>
    <p:sldLayoutId id="2147483920" r:id="rId34"/>
    <p:sldLayoutId id="2147483921" r:id="rId35"/>
    <p:sldLayoutId id="2147483922" r:id="rId36"/>
  </p:sldLayoutIdLst>
  <p:hf hdr="0" dt="0"/>
  <p:txStyles>
    <p:titleStyle>
      <a:lvl1pPr algn="l" defTabSz="685749" rtl="0" eaLnBrk="1" latinLnBrk="0" hangingPunct="1">
        <a:lnSpc>
          <a:spcPct val="90000"/>
        </a:lnSpc>
        <a:spcBef>
          <a:spcPct val="0"/>
        </a:spcBef>
        <a:buNone/>
        <a:defRPr lang="en-US" sz="2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1" indent="-107991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D7817"/>
        </a:buClr>
        <a:buFont typeface="Wingdings" panose="05000000000000000000" pitchFamily="2" charset="2"/>
        <a:buChar char="§"/>
        <a:defRPr lang="en-US" sz="1200" kern="1200" dirty="0">
          <a:solidFill>
            <a:srgbClr val="000000"/>
          </a:solidFill>
          <a:latin typeface="Arial"/>
          <a:ea typeface="+mn-ea"/>
          <a:cs typeface="+mn-cs"/>
        </a:defRPr>
      </a:lvl1pPr>
      <a:lvl2pPr marL="288000" indent="-144000" algn="l" defTabSz="68574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‒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280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lang="en-US" sz="105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68574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─"/>
        <a:defRPr lang="en-US" sz="105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280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lang="ru-RU" sz="9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885809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4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2" pos="212" userDrawn="1">
          <p15:clr>
            <a:srgbClr val="F26B43"/>
          </p15:clr>
        </p15:guide>
        <p15:guide id="4" pos="5544" userDrawn="1">
          <p15:clr>
            <a:srgbClr val="F26B43"/>
          </p15:clr>
        </p15:guide>
        <p15:guide id="6" pos="2880" userDrawn="1">
          <p15:clr>
            <a:srgbClr val="FBAE40"/>
          </p15:clr>
        </p15:guide>
        <p15:guide id="7" orient="horz" pos="572" userDrawn="1">
          <p15:clr>
            <a:srgbClr val="F26B43"/>
          </p15:clr>
        </p15:guide>
        <p15:guide id="8" orient="horz" pos="3974" userDrawn="1">
          <p15:clr>
            <a:srgbClr val="F26B43"/>
          </p15:clr>
        </p15:guide>
        <p15:guide id="9" orient="horz" pos="4042" userDrawn="1">
          <p15:clr>
            <a:srgbClr val="FBAE40"/>
          </p15:clr>
        </p15:guide>
        <p15:guide id="10" orient="horz" pos="4201" userDrawn="1">
          <p15:clr>
            <a:srgbClr val="FBAE40"/>
          </p15:clr>
        </p15:guide>
        <p15:guide id="11" orient="horz" pos="2273" userDrawn="1">
          <p15:clr>
            <a:srgbClr val="FBAE40"/>
          </p15:clr>
        </p15:guide>
        <p15:guide id="12" orient="horz" pos="686" userDrawn="1">
          <p15:clr>
            <a:srgbClr val="FBAE40"/>
          </p15:clr>
        </p15:guide>
        <p15:guide id="13" orient="horz" pos="3884" userDrawn="1">
          <p15:clr>
            <a:srgbClr val="FBAE4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36"/>
            </p:custDataLst>
            <p:extLst>
              <p:ext uri="{D42A27DB-BD31-4B8C-83A1-F6EECF244321}">
                <p14:modId xmlns:p14="http://schemas.microsoft.com/office/powerpoint/2010/main" val="816016304"/>
              </p:ext>
            </p:extLst>
          </p:nvPr>
        </p:nvGraphicFramePr>
        <p:xfrm>
          <a:off x="1193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Слайд think-cell" r:id="rId38" imgW="470" imgH="469" progId="TCLayout.ActiveDocument.1">
                  <p:embed/>
                </p:oleObj>
              </mc:Choice>
              <mc:Fallback>
                <p:oleObj name="Слайд think-cell" r:id="rId38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93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37"/>
            </p:custDataLst>
          </p:nvPr>
        </p:nvSpPr>
        <p:spPr>
          <a:xfrm>
            <a:off x="3" y="0"/>
            <a:ext cx="119063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2000" b="1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96ED78B-0F34-4CEB-A787-8CD6DEA7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759" y="501026"/>
            <a:ext cx="7175003" cy="2769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pPr lvl="0" defTabSz="91440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F8B8A5-C1E5-477B-B9D7-6C70B0C8C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58213" y="6481204"/>
            <a:ext cx="250032" cy="11541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625459FB-06E6-45FD-BA35-F4B03FA0206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DEB59802-BD4F-4539-9450-1E26DF6D19CC}"/>
              </a:ext>
            </a:extLst>
          </p:cNvPr>
          <p:cNvCxnSpPr>
            <a:cxnSpLocks/>
          </p:cNvCxnSpPr>
          <p:nvPr userDrawn="1"/>
        </p:nvCxnSpPr>
        <p:spPr>
          <a:xfrm>
            <a:off x="335757" y="906729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B0842B67-EA6D-4958-B375-E5330C516946}"/>
              </a:ext>
            </a:extLst>
          </p:cNvPr>
          <p:cNvCxnSpPr>
            <a:cxnSpLocks/>
          </p:cNvCxnSpPr>
          <p:nvPr userDrawn="1"/>
        </p:nvCxnSpPr>
        <p:spPr>
          <a:xfrm>
            <a:off x="335757" y="6305776"/>
            <a:ext cx="8465344" cy="0"/>
          </a:xfrm>
          <a:prstGeom prst="line">
            <a:avLst/>
          </a:prstGeom>
          <a:ln>
            <a:solidFill>
              <a:srgbClr val="B7B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="" xmlns:a16="http://schemas.microsoft.com/office/drawing/2014/main" id="{353FFA94-442A-4128-BA07-1B6109C05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759" y="6423496"/>
            <a:ext cx="8139589" cy="2308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7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20D29777-5B04-4B51-A960-8B721641A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550" y="1092200"/>
            <a:ext cx="8464550" cy="5076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4658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  <p:sldLayoutId id="2147483900" r:id="rId14"/>
    <p:sldLayoutId id="2147483901" r:id="rId15"/>
    <p:sldLayoutId id="2147483902" r:id="rId16"/>
    <p:sldLayoutId id="2147483903" r:id="rId17"/>
    <p:sldLayoutId id="2147483904" r:id="rId18"/>
    <p:sldLayoutId id="2147483905" r:id="rId19"/>
    <p:sldLayoutId id="2147483906" r:id="rId20"/>
    <p:sldLayoutId id="2147483907" r:id="rId21"/>
    <p:sldLayoutId id="2147483908" r:id="rId22"/>
    <p:sldLayoutId id="2147483909" r:id="rId23"/>
    <p:sldLayoutId id="2147483910" r:id="rId24"/>
    <p:sldLayoutId id="2147483911" r:id="rId25"/>
    <p:sldLayoutId id="2147483912" r:id="rId26"/>
    <p:sldLayoutId id="2147483913" r:id="rId27"/>
    <p:sldLayoutId id="2147483914" r:id="rId28"/>
    <p:sldLayoutId id="2147483915" r:id="rId29"/>
    <p:sldLayoutId id="2147483916" r:id="rId30"/>
    <p:sldLayoutId id="2147483917" r:id="rId31"/>
    <p:sldLayoutId id="2147483918" r:id="rId32"/>
    <p:sldLayoutId id="2147483919" r:id="rId33"/>
  </p:sldLayoutIdLst>
  <p:hf hdr="0" dt="0"/>
  <p:txStyles>
    <p:titleStyle>
      <a:lvl1pPr algn="l" defTabSz="685749" rtl="0" eaLnBrk="1" latinLnBrk="0" hangingPunct="1">
        <a:lnSpc>
          <a:spcPct val="90000"/>
        </a:lnSpc>
        <a:spcBef>
          <a:spcPct val="0"/>
        </a:spcBef>
        <a:buNone/>
        <a:defRPr lang="en-US" sz="2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1" indent="-107991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D7817"/>
        </a:buClr>
        <a:buFont typeface="Wingdings" panose="05000000000000000000" pitchFamily="2" charset="2"/>
        <a:buChar char="§"/>
        <a:defRPr lang="en-US" sz="1200" kern="1200" dirty="0">
          <a:solidFill>
            <a:srgbClr val="000000"/>
          </a:solidFill>
          <a:latin typeface="Arial"/>
          <a:ea typeface="+mn-ea"/>
          <a:cs typeface="+mn-cs"/>
        </a:defRPr>
      </a:lvl1pPr>
      <a:lvl2pPr marL="288000" indent="-144000" algn="l" defTabSz="68574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‒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68000" indent="-17280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anose="05000000000000000000" pitchFamily="2" charset="2"/>
        <a:buChar char="§"/>
        <a:defRPr lang="en-US" sz="105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144000" algn="l" defTabSz="685749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─"/>
        <a:defRPr lang="en-US" sz="105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92000" indent="-17280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4"/>
        </a:buClr>
        <a:buFont typeface="Wingdings" panose="05000000000000000000" pitchFamily="2" charset="2"/>
        <a:buChar char="§"/>
        <a:defRPr lang="ru-RU" sz="9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885809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4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2" pos="212" userDrawn="1">
          <p15:clr>
            <a:srgbClr val="F26B43"/>
          </p15:clr>
        </p15:guide>
        <p15:guide id="4" pos="5544" userDrawn="1">
          <p15:clr>
            <a:srgbClr val="F26B43"/>
          </p15:clr>
        </p15:guide>
        <p15:guide id="6" pos="2880" userDrawn="1">
          <p15:clr>
            <a:srgbClr val="FBAE40"/>
          </p15:clr>
        </p15:guide>
        <p15:guide id="7" orient="horz" pos="572" userDrawn="1">
          <p15:clr>
            <a:srgbClr val="F26B43"/>
          </p15:clr>
        </p15:guide>
        <p15:guide id="8" orient="horz" pos="3974" userDrawn="1">
          <p15:clr>
            <a:srgbClr val="F26B43"/>
          </p15:clr>
        </p15:guide>
        <p15:guide id="9" orient="horz" pos="4042" userDrawn="1">
          <p15:clr>
            <a:srgbClr val="FBAE40"/>
          </p15:clr>
        </p15:guide>
        <p15:guide id="10" orient="horz" pos="4201" userDrawn="1">
          <p15:clr>
            <a:srgbClr val="FBAE40"/>
          </p15:clr>
        </p15:guide>
        <p15:guide id="11" orient="horz" pos="2273" userDrawn="1">
          <p15:clr>
            <a:srgbClr val="FBAE40"/>
          </p15:clr>
        </p15:guide>
        <p15:guide id="12" orient="horz" pos="686" userDrawn="1">
          <p15:clr>
            <a:srgbClr val="FBAE40"/>
          </p15:clr>
        </p15:guide>
        <p15:guide id="13" orient="horz" pos="3884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0.jpeg"/><Relationship Id="rId2" Type="http://schemas.openxmlformats.org/officeDocument/2006/relationships/tags" Target="../tags/tag1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1.jpeg"/><Relationship Id="rId2" Type="http://schemas.openxmlformats.org/officeDocument/2006/relationships/tags" Target="../tags/tag1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40207474"/>
              </p:ext>
            </p:extLst>
          </p:nvPr>
        </p:nvGraphicFramePr>
        <p:xfrm>
          <a:off x="1193" y="858443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3" y="858443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Заголовок 51">
            <a:extLst>
              <a:ext uri="{FF2B5EF4-FFF2-40B4-BE49-F238E27FC236}">
                <a16:creationId xmlns="" xmlns:a16="http://schemas.microsoft.com/office/drawing/2014/main" id="{8D6DBABE-A2DC-41FA-BD43-C69746143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015" y="1493234"/>
            <a:ext cx="8489801" cy="153342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Проектная деятельность как средство формирования безопасного поведения обучающихся</a:t>
            </a:r>
            <a:endParaRPr lang="ru-RU" sz="3200" dirty="0"/>
          </a:p>
        </p:txBody>
      </p:sp>
      <p:sp>
        <p:nvSpPr>
          <p:cNvPr id="54" name="Текст 53">
            <a:extLst>
              <a:ext uri="{FF2B5EF4-FFF2-40B4-BE49-F238E27FC236}">
                <a16:creationId xmlns="" xmlns:a16="http://schemas.microsoft.com/office/drawing/2014/main" id="{65664224-7D50-4BE8-BF6C-80116B0F3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29" y="3305906"/>
            <a:ext cx="4494484" cy="1163395"/>
          </a:xfrm>
        </p:spPr>
        <p:txBody>
          <a:bodyPr/>
          <a:lstStyle/>
          <a:p>
            <a:pPr lvl="0"/>
            <a:r>
              <a:rPr lang="ru-RU" dirty="0" smtClean="0"/>
              <a:t>Трубина </a:t>
            </a:r>
            <a:r>
              <a:rPr lang="ru-RU" dirty="0"/>
              <a:t>Т</a:t>
            </a:r>
            <a:r>
              <a:rPr lang="ru-RU" dirty="0" smtClean="0"/>
              <a:t>атьяна Сергеевна, </a:t>
            </a:r>
          </a:p>
          <a:p>
            <a:pPr lvl="0"/>
            <a:r>
              <a:rPr lang="ru-RU" dirty="0" smtClean="0"/>
              <a:t>Заместитель директора по БЖ, </a:t>
            </a:r>
          </a:p>
          <a:p>
            <a:pPr lvl="0"/>
            <a:r>
              <a:rPr lang="ru-RU" dirty="0" smtClean="0"/>
              <a:t>учитель ОБЗР,</a:t>
            </a:r>
          </a:p>
          <a:p>
            <a:pPr lvl="0"/>
            <a:r>
              <a:rPr lang="ru-RU" dirty="0" smtClean="0"/>
              <a:t> куратор Школы Юных Стратегов </a:t>
            </a:r>
          </a:p>
          <a:p>
            <a:pPr lvl="0"/>
            <a:r>
              <a:rPr lang="ru-RU" dirty="0" smtClean="0"/>
              <a:t>Владимира Квинта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55" name="Текст 54">
            <a:extLst>
              <a:ext uri="{FF2B5EF4-FFF2-40B4-BE49-F238E27FC236}">
                <a16:creationId xmlns="" xmlns:a16="http://schemas.microsoft.com/office/drawing/2014/main" id="{A81678A9-1119-4723-8F0F-FD5BAD93D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429" y="4149984"/>
            <a:ext cx="3039171" cy="166199"/>
          </a:xfrm>
        </p:spPr>
        <p:txBody>
          <a:bodyPr/>
          <a:lstStyle/>
          <a:p>
            <a:r>
              <a:rPr lang="ru-RU" dirty="0" smtClean="0"/>
              <a:t>Новокузнецк,2025 год</a:t>
            </a:r>
            <a:endParaRPr lang="ru-RU" dirty="0"/>
          </a:p>
        </p:txBody>
      </p:sp>
      <p:sp>
        <p:nvSpPr>
          <p:cNvPr id="14" name="AutoShape 2">
            <a:extLst>
              <a:ext uri="{FF2B5EF4-FFF2-40B4-BE49-F238E27FC236}">
                <a16:creationId xmlns="" xmlns:a16="http://schemas.microsoft.com/office/drawing/2014/main" id="{12A488F1-DBEA-4496-B0F0-1C89405100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9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"/>
          <p:cNvSpPr>
            <a:spLocks noGrp="1"/>
          </p:cNvSpPr>
          <p:nvPr>
            <p:ph type="pic" idx="2"/>
          </p:nvPr>
        </p:nvSpPr>
        <p:spPr>
          <a:xfrm>
            <a:off x="5725001" y="7"/>
            <a:ext cx="3419001" cy="5471511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657" name="Google Shape;657;p1"/>
          <p:cNvSpPr txBox="1">
            <a:spLocks noGrp="1"/>
          </p:cNvSpPr>
          <p:nvPr>
            <p:ph type="ctrTitle"/>
          </p:nvPr>
        </p:nvSpPr>
        <p:spPr>
          <a:xfrm>
            <a:off x="325003" y="1431985"/>
            <a:ext cx="4716900" cy="13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ru-RU" sz="3600"/>
              <a:t>Создание информационных роликов о безопасности на дорогах</a:t>
            </a:r>
            <a:endParaRPr sz="3600"/>
          </a:p>
        </p:txBody>
      </p:sp>
      <p:sp>
        <p:nvSpPr>
          <p:cNvPr id="658" name="Google Shape;658;p1"/>
          <p:cNvSpPr txBox="1">
            <a:spLocks noGrp="1"/>
          </p:cNvSpPr>
          <p:nvPr>
            <p:ph type="body" idx="3"/>
          </p:nvPr>
        </p:nvSpPr>
        <p:spPr>
          <a:xfrm>
            <a:off x="618429" y="3638303"/>
            <a:ext cx="4494484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ru-RU" b="1"/>
              <a:t>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ru-RU"/>
              <a:t>Руководитель проекта: Трубина Татьяна Сергеевна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659" name="Google Shape;659;p1"/>
          <p:cNvSpPr txBox="1">
            <a:spLocks noGrp="1"/>
          </p:cNvSpPr>
          <p:nvPr>
            <p:ph type="body" idx="4"/>
          </p:nvPr>
        </p:nvSpPr>
        <p:spPr>
          <a:xfrm>
            <a:off x="618429" y="4149984"/>
            <a:ext cx="3039300" cy="1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ru-RU"/>
              <a:t>Новокузнецк, 2023 год</a:t>
            </a:r>
            <a:endParaRPr/>
          </a:p>
        </p:txBody>
      </p:sp>
      <p:sp>
        <p:nvSpPr>
          <p:cNvPr id="660" name="Google Shape;660;p1"/>
          <p:cNvSpPr/>
          <p:nvPr/>
        </p:nvSpPr>
        <p:spPr>
          <a:xfrm>
            <a:off x="4457700" y="3314700"/>
            <a:ext cx="2286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1"/>
          <p:cNvSpPr txBox="1">
            <a:spLocks noGrp="1"/>
          </p:cNvSpPr>
          <p:nvPr>
            <p:ph type="subTitle" idx="1"/>
          </p:nvPr>
        </p:nvSpPr>
        <p:spPr>
          <a:xfrm>
            <a:off x="325003" y="3330523"/>
            <a:ext cx="4716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70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/>
              <a:t>Бородуленко Ольга, Калинин Иван, Крупнов Артём, Неверов Павел, Смирнов Иван</a:t>
            </a:r>
            <a:endParaRPr/>
          </a:p>
        </p:txBody>
      </p:sp>
      <p:pic>
        <p:nvPicPr>
          <p:cNvPr id="662" name="Google Shape;662;p1"/>
          <p:cNvPicPr preferRelativeResize="0"/>
          <p:nvPr/>
        </p:nvPicPr>
        <p:blipFill rotWithShape="1">
          <a:blip r:embed="rId3">
            <a:alphaModFix/>
          </a:blip>
          <a:srcRect l="18752" r="18758"/>
          <a:stretch/>
        </p:blipFill>
        <p:spPr>
          <a:xfrm>
            <a:off x="5725001" y="7"/>
            <a:ext cx="3419001" cy="5943593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5384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Google Shape;697;p4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8340" r="8340"/>
          <a:stretch/>
        </p:blipFill>
        <p:spPr>
          <a:xfrm>
            <a:off x="5725001" y="0"/>
            <a:ext cx="3419001" cy="6416667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pic>
      <p:sp>
        <p:nvSpPr>
          <p:cNvPr id="698" name="Google Shape;698;p47"/>
          <p:cNvSpPr txBox="1">
            <a:spLocks noGrp="1"/>
          </p:cNvSpPr>
          <p:nvPr>
            <p:ph type="ctrTitle"/>
          </p:nvPr>
        </p:nvSpPr>
        <p:spPr>
          <a:xfrm>
            <a:off x="336550" y="1812100"/>
            <a:ext cx="4705500" cy="1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20"/>
              <a:buFont typeface="Arial"/>
              <a:buNone/>
            </a:pPr>
            <a:r>
              <a:rPr lang="ru" sz="2700" b="0">
                <a:highlight>
                  <a:schemeClr val="lt1"/>
                </a:highlight>
              </a:rPr>
              <a:t>Разработка и проведение мероприятия по повышению интереса учащихся к проектной деятельности </a:t>
            </a:r>
            <a:endParaRPr sz="2700" b="0">
              <a:highlight>
                <a:schemeClr val="lt1"/>
              </a:highlight>
            </a:endParaRPr>
          </a:p>
        </p:txBody>
      </p:sp>
      <p:sp>
        <p:nvSpPr>
          <p:cNvPr id="699" name="Google Shape;699;p47"/>
          <p:cNvSpPr txBox="1">
            <a:spLocks noGrp="1"/>
          </p:cNvSpPr>
          <p:nvPr>
            <p:ph type="body" idx="3"/>
          </p:nvPr>
        </p:nvSpPr>
        <p:spPr>
          <a:xfrm>
            <a:off x="549525" y="3798767"/>
            <a:ext cx="49677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"/>
              <a:buNone/>
            </a:pPr>
            <a:r>
              <a:rPr lang="ru" sz="580"/>
              <a:t> </a:t>
            </a:r>
            <a:r>
              <a:rPr lang="ru" sz="753"/>
              <a:t>МУНИЦИПАЛЬНОЕ БЮДЖЕТНОЕ НЕТИПОВОЕ ОБЩЕОБРАЗОВАТЕЛЬНОЕ УЧРЕЖДЕНИЕ</a:t>
            </a:r>
            <a:endParaRPr sz="753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"/>
              <a:buNone/>
            </a:pPr>
            <a:r>
              <a:rPr lang="ru"/>
              <a:t>“</a:t>
            </a:r>
            <a:r>
              <a:rPr lang="ru" sz="1153"/>
              <a:t>Гимназия №59</a:t>
            </a:r>
            <a:r>
              <a:rPr lang="ru" sz="1207"/>
              <a:t>” (4218010685), </a:t>
            </a:r>
            <a:r>
              <a:rPr lang="ru" sz="1107"/>
              <a:t>авторы проекта: Селезнёва Юлия, Усольцева Арина, Самонкина Алина, Ермакова Полина, Новикова Ксения</a:t>
            </a:r>
            <a:endParaRPr sz="1267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"/>
              <a:buNone/>
            </a:pPr>
            <a:endParaRPr sz="68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"/>
              <a:buNone/>
            </a:pPr>
            <a:endParaRPr sz="680"/>
          </a:p>
        </p:txBody>
      </p:sp>
      <p:sp>
        <p:nvSpPr>
          <p:cNvPr id="700" name="Google Shape;700;p47"/>
          <p:cNvSpPr txBox="1">
            <a:spLocks noGrp="1"/>
          </p:cNvSpPr>
          <p:nvPr>
            <p:ph type="body" idx="4"/>
          </p:nvPr>
        </p:nvSpPr>
        <p:spPr>
          <a:xfrm>
            <a:off x="618425" y="4343888"/>
            <a:ext cx="3039300" cy="16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ru"/>
              <a:t>Новокузнецк, 2022-2023 год</a:t>
            </a:r>
            <a:endParaRPr/>
          </a:p>
        </p:txBody>
      </p:sp>
      <p:sp>
        <p:nvSpPr>
          <p:cNvPr id="701" name="Google Shape;701;p47"/>
          <p:cNvSpPr/>
          <p:nvPr/>
        </p:nvSpPr>
        <p:spPr>
          <a:xfrm>
            <a:off x="4457700" y="3314700"/>
            <a:ext cx="2286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105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"/>
          <p:cNvSpPr>
            <a:spLocks noGrp="1"/>
          </p:cNvSpPr>
          <p:nvPr>
            <p:ph type="pic" idx="2"/>
          </p:nvPr>
        </p:nvSpPr>
        <p:spPr>
          <a:xfrm>
            <a:off x="5725001" y="7"/>
            <a:ext cx="3419001" cy="5471511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657" name="Google Shape;657;p1"/>
          <p:cNvSpPr txBox="1">
            <a:spLocks noGrp="1"/>
          </p:cNvSpPr>
          <p:nvPr>
            <p:ph type="ctrTitle"/>
          </p:nvPr>
        </p:nvSpPr>
        <p:spPr>
          <a:xfrm>
            <a:off x="325015" y="1493235"/>
            <a:ext cx="4716885" cy="138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3600" dirty="0" smtClean="0"/>
              <a:t>Дорожная </a:t>
            </a:r>
            <a:r>
              <a:rPr lang="ru-RU" sz="3600" smtClean="0"/>
              <a:t>карта для ученика </a:t>
            </a:r>
            <a:r>
              <a:rPr lang="ru-RU" sz="3600" dirty="0" smtClean="0"/>
              <a:t>9 класса</a:t>
            </a:r>
            <a:endParaRPr sz="3600" dirty="0"/>
          </a:p>
        </p:txBody>
      </p:sp>
      <p:sp>
        <p:nvSpPr>
          <p:cNvPr id="658" name="Google Shape;658;p1"/>
          <p:cNvSpPr txBox="1">
            <a:spLocks noGrp="1"/>
          </p:cNvSpPr>
          <p:nvPr>
            <p:ph type="body" idx="3"/>
          </p:nvPr>
        </p:nvSpPr>
        <p:spPr>
          <a:xfrm>
            <a:off x="618429" y="3638303"/>
            <a:ext cx="4494484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ru-RU" b="1"/>
              <a:t>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ru-RU"/>
              <a:t>Руководитель проекта:Трубина Татьяна Сергеевна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659" name="Google Shape;659;p1"/>
          <p:cNvSpPr txBox="1">
            <a:spLocks noGrp="1"/>
          </p:cNvSpPr>
          <p:nvPr>
            <p:ph type="body" idx="4"/>
          </p:nvPr>
        </p:nvSpPr>
        <p:spPr>
          <a:xfrm>
            <a:off x="618429" y="4058784"/>
            <a:ext cx="30393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12700" marR="482600" lvl="0" indent="0" algn="l" rtl="0">
              <a:lnSpc>
                <a:spcPct val="107692"/>
              </a:lnSpc>
              <a:spcBef>
                <a:spcPts val="12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1300" i="1" dirty="0"/>
              <a:t>654054, Россия, Кемеровская область,  Новокузнецк, ул. Косыгина 73.</a:t>
            </a:r>
            <a:endParaRPr sz="1300" dirty="0"/>
          </a:p>
          <a:p>
            <a:pPr marL="12700" lvl="0" indent="0" algn="l" rtl="0">
              <a:lnSpc>
                <a:spcPct val="10692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1300" i="1" dirty="0" smtClean="0"/>
              <a:t>2024-2025г</a:t>
            </a:r>
            <a:endParaRPr dirty="0"/>
          </a:p>
        </p:txBody>
      </p:sp>
      <p:sp>
        <p:nvSpPr>
          <p:cNvPr id="660" name="Google Shape;660;p1"/>
          <p:cNvSpPr/>
          <p:nvPr/>
        </p:nvSpPr>
        <p:spPr>
          <a:xfrm>
            <a:off x="4457700" y="3314700"/>
            <a:ext cx="2286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1"/>
          <p:cNvSpPr txBox="1">
            <a:spLocks noGrp="1"/>
          </p:cNvSpPr>
          <p:nvPr>
            <p:ph type="subTitle" idx="1"/>
          </p:nvPr>
        </p:nvSpPr>
        <p:spPr>
          <a:xfrm>
            <a:off x="325015" y="2889850"/>
            <a:ext cx="4716885" cy="54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7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 err="1" smtClean="0"/>
              <a:t>Верхулевский</a:t>
            </a:r>
            <a:r>
              <a:rPr lang="ru-RU" dirty="0" smtClean="0"/>
              <a:t> Роман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 err="1" smtClean="0"/>
              <a:t>Ладченко</a:t>
            </a:r>
            <a:r>
              <a:rPr lang="ru-RU" dirty="0" smtClean="0"/>
              <a:t> Юлия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 dirty="0" smtClean="0"/>
              <a:t>Маскаева Екатерина</a:t>
            </a:r>
            <a:endParaRPr dirty="0"/>
          </a:p>
        </p:txBody>
      </p:sp>
      <p:pic>
        <p:nvPicPr>
          <p:cNvPr id="662" name="Google Shape;66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57550" y="67500"/>
            <a:ext cx="3786451" cy="588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991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7" y="473325"/>
            <a:ext cx="7322344" cy="304699"/>
          </a:xfrm>
        </p:spPr>
        <p:txBody>
          <a:bodyPr/>
          <a:lstStyle/>
          <a:p>
            <a:r>
              <a:rPr lang="ru-RU" dirty="0"/>
              <a:t>Участие в грантовых конкурсах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13</a:t>
            </a:fld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21060" y="1161769"/>
            <a:ext cx="8462169" cy="50760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  <a:buSzPct val="72000"/>
              <a:buFont typeface="Wingdings" panose="05000000000000000000" pitchFamily="2" charset="2"/>
              <a:buChar char="§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GT Eesti Pro Text"/>
              </a:rPr>
              <a:t>Грантовый конкурс «ЕВРАЗ: город друзей-город идей!»</a:t>
            </a:r>
            <a:endParaRPr lang="ru-RU" sz="2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6A78925-C7F3-139C-A713-2E8BDB85B6A9}"/>
              </a:ext>
            </a:extLst>
          </p:cNvPr>
          <p:cNvSpPr/>
          <p:nvPr/>
        </p:nvSpPr>
        <p:spPr>
          <a:xfrm>
            <a:off x="7212459" y="6687301"/>
            <a:ext cx="1674687" cy="17069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CB4BFE2-3D58-CDA9-8E41-56AFD4D907D3}"/>
              </a:ext>
            </a:extLst>
          </p:cNvPr>
          <p:cNvSpPr/>
          <p:nvPr/>
        </p:nvSpPr>
        <p:spPr>
          <a:xfrm>
            <a:off x="8887146" y="6287784"/>
            <a:ext cx="256854" cy="39951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925D87B-7DA7-252E-1A0A-75C0E66122A9}"/>
              </a:ext>
            </a:extLst>
          </p:cNvPr>
          <p:cNvSpPr/>
          <p:nvPr/>
        </p:nvSpPr>
        <p:spPr>
          <a:xfrm>
            <a:off x="0" y="0"/>
            <a:ext cx="45719" cy="791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409A2AC-5BB5-E9CE-CEDD-2A1628681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284" y="1840955"/>
            <a:ext cx="4543720" cy="454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91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875F010-6FB0-6397-DD61-164680110BD8}"/>
              </a:ext>
            </a:extLst>
          </p:cNvPr>
          <p:cNvSpPr/>
          <p:nvPr/>
        </p:nvSpPr>
        <p:spPr>
          <a:xfrm>
            <a:off x="7711440" y="395555"/>
            <a:ext cx="1341119" cy="385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E7DA305-E721-BF2C-0830-E5B8772252AC}"/>
              </a:ext>
            </a:extLst>
          </p:cNvPr>
          <p:cNvSpPr/>
          <p:nvPr/>
        </p:nvSpPr>
        <p:spPr>
          <a:xfrm>
            <a:off x="342900" y="791110"/>
            <a:ext cx="8565865" cy="17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A52C2CF3-1F1D-096B-2C13-12CA7B920827}"/>
              </a:ext>
            </a:extLst>
          </p:cNvPr>
          <p:cNvSpPr/>
          <p:nvPr/>
        </p:nvSpPr>
        <p:spPr>
          <a:xfrm>
            <a:off x="235235" y="6165850"/>
            <a:ext cx="8565865" cy="17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235" y="308394"/>
            <a:ext cx="8126339" cy="581698"/>
          </a:xfrm>
        </p:spPr>
        <p:txBody>
          <a:bodyPr/>
          <a:lstStyle/>
          <a:p>
            <a:r>
              <a:rPr lang="ru-RU" sz="2000" b="1" dirty="0"/>
              <a:t>План-график мероприятий по сопровождению проекта </a:t>
            </a:r>
            <a:r>
              <a:rPr lang="ru-RU" sz="2400" dirty="0"/>
              <a:t/>
            </a:r>
            <a:br>
              <a:rPr lang="ru-RU" sz="2400" dirty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14</a:t>
            </a:fld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276734" y="5722070"/>
            <a:ext cx="524366" cy="44378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06C4FD5-63A3-CC2C-585E-7CA67818E6D5}"/>
              </a:ext>
            </a:extLst>
          </p:cNvPr>
          <p:cNvSpPr/>
          <p:nvPr/>
        </p:nvSpPr>
        <p:spPr>
          <a:xfrm>
            <a:off x="7212459" y="6687301"/>
            <a:ext cx="1674687" cy="17069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62E5F24C-67DE-C4CD-F24C-6D6BD2BA2E8F}"/>
              </a:ext>
            </a:extLst>
          </p:cNvPr>
          <p:cNvSpPr/>
          <p:nvPr/>
        </p:nvSpPr>
        <p:spPr>
          <a:xfrm>
            <a:off x="8887146" y="6339688"/>
            <a:ext cx="256854" cy="39951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F611AD07-34D0-C9A0-F70D-FD4E21A4CD1F}"/>
              </a:ext>
            </a:extLst>
          </p:cNvPr>
          <p:cNvSpPr/>
          <p:nvPr/>
        </p:nvSpPr>
        <p:spPr>
          <a:xfrm>
            <a:off x="0" y="0"/>
            <a:ext cx="45719" cy="791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D0353907-8DA6-2B04-C1EB-4839FD3F8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135635"/>
              </p:ext>
            </p:extLst>
          </p:nvPr>
        </p:nvGraphicFramePr>
        <p:xfrm>
          <a:off x="235235" y="690966"/>
          <a:ext cx="8817324" cy="5582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322">
                  <a:extLst>
                    <a:ext uri="{9D8B030D-6E8A-4147-A177-3AD203B41FA5}">
                      <a16:colId xmlns="" xmlns:a16="http://schemas.microsoft.com/office/drawing/2014/main" val="3881218925"/>
                    </a:ext>
                  </a:extLst>
                </a:gridCol>
                <a:gridCol w="3794983">
                  <a:extLst>
                    <a:ext uri="{9D8B030D-6E8A-4147-A177-3AD203B41FA5}">
                      <a16:colId xmlns="" xmlns:a16="http://schemas.microsoft.com/office/drawing/2014/main" val="2687325176"/>
                    </a:ext>
                  </a:extLst>
                </a:gridCol>
                <a:gridCol w="2186654">
                  <a:extLst>
                    <a:ext uri="{9D8B030D-6E8A-4147-A177-3AD203B41FA5}">
                      <a16:colId xmlns="" xmlns:a16="http://schemas.microsoft.com/office/drawing/2014/main" val="5608208"/>
                    </a:ext>
                  </a:extLst>
                </a:gridCol>
                <a:gridCol w="2257365">
                  <a:extLst>
                    <a:ext uri="{9D8B030D-6E8A-4147-A177-3AD203B41FA5}">
                      <a16:colId xmlns="" xmlns:a16="http://schemas.microsoft.com/office/drawing/2014/main" val="236892767"/>
                    </a:ext>
                  </a:extLst>
                </a:gridCol>
              </a:tblGrid>
              <a:tr h="43687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Сроки реализации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Участники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06997844"/>
                  </a:ext>
                </a:extLst>
              </a:tr>
              <a:tr h="6868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>
                          <a:solidFill>
                            <a:schemeClr val="tx1"/>
                          </a:solidFill>
                        </a:rPr>
                        <a:t>Анонс мероприятий проекта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4-18 сентября 2023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Рабочая группа проекта,</a:t>
                      </a:r>
                    </a:p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Педагоги школ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7890898"/>
                  </a:ext>
                </a:extLst>
              </a:tr>
              <a:tr h="4093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/>
                        <a:t>Игра «Свой бюджет» 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12 октября 2023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Команда 11-х классов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84479309"/>
                  </a:ext>
                </a:extLst>
              </a:tr>
              <a:tr h="4865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/>
                        <a:t>Мастер-класс «Простые шаги к финансовой независимости»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16 ноября 2023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Команда 10-х классов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0512535"/>
                  </a:ext>
                </a:extLst>
              </a:tr>
              <a:tr h="4093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/>
                        <a:t>Деловая игра «Время денег»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13 декабря 2023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Команда 9-х классов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7405087"/>
                  </a:ext>
                </a:extLst>
              </a:tr>
              <a:tr h="4865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/>
                        <a:t>Анализ форм проведенных мероприятий посредством анкетирования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15-25 января 2024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Рабочая группа проекта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63841061"/>
                  </a:ext>
                </a:extLst>
              </a:tr>
              <a:tr h="4865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/>
                        <a:t>Практико-ориентированное занятие «Кредиты и займы»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20 февраля 2024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Команда 11-х классов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4286226"/>
                  </a:ext>
                </a:extLst>
              </a:tr>
              <a:tr h="4093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/>
                        <a:t>Мастер-класс «Я-Богатый!»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21 марта 2024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Команда 8-х классов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6767146"/>
                  </a:ext>
                </a:extLst>
              </a:tr>
              <a:tr h="4865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/>
                        <a:t>Тренинг-бинго «Разработка семейного бюджета»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16 апреля 2024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Команда 9-х классов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8471546"/>
                  </a:ext>
                </a:extLst>
              </a:tr>
              <a:tr h="10875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Фест «Грамотность в Грамфине»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</a:t>
                      </a:r>
                      <a:r>
                        <a:rPr lang="ru-RU" sz="1400" baseline="0" dirty="0"/>
                        <a:t> июня</a:t>
                      </a:r>
                      <a:r>
                        <a:rPr lang="ru-RU" sz="1400" dirty="0"/>
                        <a:t> 2024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Фестиваль</a:t>
                      </a:r>
                      <a:r>
                        <a:rPr lang="ru-RU" sz="1400" baseline="0" dirty="0"/>
                        <a:t> финансовой грамотности  для команд 8-11 классов школ Новоильинского района</a:t>
                      </a:r>
                      <a:r>
                        <a:rPr lang="ru-RU" sz="1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8828104"/>
                  </a:ext>
                </a:extLst>
              </a:tr>
            </a:tbl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17BBC30-F61C-29F3-246E-8AC263E9D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11" y="-106422"/>
            <a:ext cx="1145418" cy="112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61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EC6D1CB9-2A7A-6D94-5AA8-6AF7E3702A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D2D309C9-CD83-99FD-0BAE-5C04DEB747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03E4F420-A70D-A373-AC16-C2057E444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115" y="2724851"/>
            <a:ext cx="2511770" cy="1408298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15E2E89B-98CB-F912-0A12-F493FC2FB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595" y="168626"/>
            <a:ext cx="6585759" cy="609398"/>
          </a:xfrm>
        </p:spPr>
        <p:txBody>
          <a:bodyPr/>
          <a:lstStyle/>
          <a:p>
            <a:r>
              <a:rPr lang="ru-RU" dirty="0"/>
              <a:t>Летняя профильная смена</a:t>
            </a:r>
            <a:br>
              <a:rPr lang="ru-RU" dirty="0"/>
            </a:br>
            <a:r>
              <a:rPr lang="ru-RU" dirty="0"/>
              <a:t>«Стратегическая вертикаль»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B59BBC8-CAD5-6ED2-E8CF-A0F886EF6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22" y="1203599"/>
            <a:ext cx="2414763" cy="2236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7C8F6D1-B603-255D-6366-584EEFE49A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0" y="3795533"/>
            <a:ext cx="2550775" cy="19130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D32AFF9-3618-49F4-39B2-C680B0B039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416" y="1186420"/>
            <a:ext cx="2414763" cy="321968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CA7E683-6308-BE5F-E598-254B187A93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6917" y="1143572"/>
            <a:ext cx="2414763" cy="3219684"/>
          </a:xfrm>
          <a:prstGeom prst="rect">
            <a:avLst/>
          </a:prstGeom>
        </p:spPr>
      </p:pic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5BD7C192-7298-0A8A-9CC2-21C769469E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8138" y="1090613"/>
            <a:ext cx="8462962" cy="463203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800"/>
              </a:spcAft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1800"/>
              </a:spcBef>
              <a:spcAft>
                <a:spcPts val="800"/>
              </a:spcAft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				Старшеклассники Новоильинского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9111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433;p51">
            <a:extLst>
              <a:ext uri="{FF2B5EF4-FFF2-40B4-BE49-F238E27FC236}">
                <a16:creationId xmlns="" xmlns:a16="http://schemas.microsoft.com/office/drawing/2014/main" id="{87FC8326-49E0-B488-770E-6C22086420E5}"/>
              </a:ext>
            </a:extLst>
          </p:cNvPr>
          <p:cNvSpPr/>
          <p:nvPr/>
        </p:nvSpPr>
        <p:spPr>
          <a:xfrm rot="-984902">
            <a:off x="2699207" y="4239549"/>
            <a:ext cx="1407677" cy="97201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/>
          </a:p>
        </p:txBody>
      </p:sp>
      <p:sp>
        <p:nvSpPr>
          <p:cNvPr id="259" name="Google Shape;259;p2"/>
          <p:cNvSpPr/>
          <p:nvPr/>
        </p:nvSpPr>
        <p:spPr>
          <a:xfrm>
            <a:off x="0" y="681384"/>
            <a:ext cx="8607600" cy="991968"/>
          </a:xfrm>
          <a:prstGeom prst="rect">
            <a:avLst/>
          </a:prstGeom>
          <a:gradFill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0"/>
          </a:gradFill>
          <a:ln>
            <a:noFill/>
          </a:ln>
        </p:spPr>
        <p:txBody>
          <a:bodyPr spcFirstLastPara="1" wrap="square" lIns="112523" tIns="56246" rIns="112523" bIns="56246" anchor="t" anchorCtr="0">
            <a:noAutofit/>
          </a:bodyPr>
          <a:lstStyle/>
          <a:p>
            <a:pPr algn="ctr">
              <a:buSzPts val="2100"/>
            </a:pPr>
            <a:endParaRPr sz="2585">
              <a:solidFill>
                <a:schemeClr val="dk1"/>
              </a:solidFill>
            </a:endParaRPr>
          </a:p>
        </p:txBody>
      </p:sp>
      <p:sp>
        <p:nvSpPr>
          <p:cNvPr id="260" name="Google Shape;260;p2"/>
          <p:cNvSpPr txBox="1"/>
          <p:nvPr/>
        </p:nvSpPr>
        <p:spPr>
          <a:xfrm>
            <a:off x="817960" y="716350"/>
            <a:ext cx="7964102" cy="1406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2523" tIns="56246" rIns="112523" bIns="56246" anchor="t" anchorCtr="0">
            <a:spAutoFit/>
          </a:bodyPr>
          <a:lstStyle/>
          <a:p>
            <a:pPr algn="ctr">
              <a:buSzPts val="1800"/>
            </a:pPr>
            <a:r>
              <a:rPr lang="ru-RU" sz="2800" dirty="0">
                <a:solidFill>
                  <a:schemeClr val="bg1"/>
                </a:solidFill>
              </a:rPr>
              <a:t>Дорожная карта проекта «Командная гонка»: </a:t>
            </a:r>
            <a:r>
              <a:rPr lang="en-US" sz="2800" dirty="0">
                <a:solidFill>
                  <a:schemeClr val="bg1"/>
                </a:solidFill>
              </a:rPr>
              <a:t>PRO - </a:t>
            </a:r>
            <a:r>
              <a:rPr lang="ru-RU" sz="2800" dirty="0">
                <a:solidFill>
                  <a:schemeClr val="bg1"/>
                </a:solidFill>
              </a:rPr>
              <a:t>движение</a:t>
            </a:r>
          </a:p>
          <a:p>
            <a:pPr>
              <a:buSzPts val="1800"/>
            </a:pPr>
            <a:endParaRPr sz="2800" b="1" dirty="0">
              <a:solidFill>
                <a:schemeClr val="lt1"/>
              </a:solidFill>
            </a:endParaRPr>
          </a:p>
        </p:txBody>
      </p:sp>
      <p:pic>
        <p:nvPicPr>
          <p:cNvPr id="8" name="Picture 6" descr="ИРНИТУ-Фирменный стиль ИРНИТУ">
            <a:extLst>
              <a:ext uri="{FF2B5EF4-FFF2-40B4-BE49-F238E27FC236}">
                <a16:creationId xmlns="" xmlns:a16="http://schemas.microsoft.com/office/drawing/2014/main" id="{E5C0BA22-CFF4-0440-9757-D017216E2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008" y="116127"/>
            <a:ext cx="1551823" cy="48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430;p51">
            <a:extLst>
              <a:ext uri="{FF2B5EF4-FFF2-40B4-BE49-F238E27FC236}">
                <a16:creationId xmlns="" xmlns:a16="http://schemas.microsoft.com/office/drawing/2014/main" id="{E1EBD660-CBA2-166C-1DBE-81DA0BB168A6}"/>
              </a:ext>
            </a:extLst>
          </p:cNvPr>
          <p:cNvSpPr/>
          <p:nvPr/>
        </p:nvSpPr>
        <p:spPr>
          <a:xfrm rot="984902" flipH="1">
            <a:off x="6590229" y="4249363"/>
            <a:ext cx="1407677" cy="97201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/>
          </a:p>
        </p:txBody>
      </p:sp>
      <p:sp>
        <p:nvSpPr>
          <p:cNvPr id="3" name="Google Shape;431;p51">
            <a:extLst>
              <a:ext uri="{FF2B5EF4-FFF2-40B4-BE49-F238E27FC236}">
                <a16:creationId xmlns="" xmlns:a16="http://schemas.microsoft.com/office/drawing/2014/main" id="{CF11FE52-AB86-8C1D-6473-C408AEEF8D0F}"/>
              </a:ext>
            </a:extLst>
          </p:cNvPr>
          <p:cNvSpPr/>
          <p:nvPr/>
        </p:nvSpPr>
        <p:spPr>
          <a:xfrm rot="-984902">
            <a:off x="5295994" y="4249363"/>
            <a:ext cx="1407677" cy="97201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/>
          </a:p>
        </p:txBody>
      </p:sp>
      <p:sp>
        <p:nvSpPr>
          <p:cNvPr id="4" name="Google Shape;432;p51">
            <a:extLst>
              <a:ext uri="{FF2B5EF4-FFF2-40B4-BE49-F238E27FC236}">
                <a16:creationId xmlns="" xmlns:a16="http://schemas.microsoft.com/office/drawing/2014/main" id="{47BBE596-F070-F913-D262-E195A7170358}"/>
              </a:ext>
            </a:extLst>
          </p:cNvPr>
          <p:cNvSpPr/>
          <p:nvPr/>
        </p:nvSpPr>
        <p:spPr>
          <a:xfrm rot="984902" flipH="1">
            <a:off x="3997039" y="4249363"/>
            <a:ext cx="1407677" cy="97201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/>
          </a:p>
        </p:txBody>
      </p:sp>
      <p:sp>
        <p:nvSpPr>
          <p:cNvPr id="5" name="Google Shape;434;p51">
            <a:extLst>
              <a:ext uri="{FF2B5EF4-FFF2-40B4-BE49-F238E27FC236}">
                <a16:creationId xmlns="" xmlns:a16="http://schemas.microsoft.com/office/drawing/2014/main" id="{2DA55035-7E22-1FB4-6F19-BC3A05C413EC}"/>
              </a:ext>
            </a:extLst>
          </p:cNvPr>
          <p:cNvSpPr/>
          <p:nvPr/>
        </p:nvSpPr>
        <p:spPr>
          <a:xfrm rot="984902" flipH="1">
            <a:off x="1409037" y="4249363"/>
            <a:ext cx="1407677" cy="9720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/>
          </a:p>
        </p:txBody>
      </p:sp>
      <p:sp>
        <p:nvSpPr>
          <p:cNvPr id="6" name="Google Shape;435;p51">
            <a:extLst>
              <a:ext uri="{FF2B5EF4-FFF2-40B4-BE49-F238E27FC236}">
                <a16:creationId xmlns="" xmlns:a16="http://schemas.microsoft.com/office/drawing/2014/main" id="{5B9AF4B8-AEB8-E8B2-96B0-91CFCCB4C19C}"/>
              </a:ext>
            </a:extLst>
          </p:cNvPr>
          <p:cNvSpPr/>
          <p:nvPr/>
        </p:nvSpPr>
        <p:spPr>
          <a:xfrm rot="-984902">
            <a:off x="120005" y="4249363"/>
            <a:ext cx="1407677" cy="9720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/>
          </a:p>
        </p:txBody>
      </p:sp>
      <p:grpSp>
        <p:nvGrpSpPr>
          <p:cNvPr id="9" name="Google Shape;436;p51">
            <a:extLst>
              <a:ext uri="{FF2B5EF4-FFF2-40B4-BE49-F238E27FC236}">
                <a16:creationId xmlns="" xmlns:a16="http://schemas.microsoft.com/office/drawing/2014/main" id="{353BB401-56C5-8906-17E6-1DB0448EAB7B}"/>
              </a:ext>
            </a:extLst>
          </p:cNvPr>
          <p:cNvGrpSpPr/>
          <p:nvPr/>
        </p:nvGrpSpPr>
        <p:grpSpPr>
          <a:xfrm>
            <a:off x="1740629" y="4400410"/>
            <a:ext cx="2158687" cy="1462248"/>
            <a:chOff x="2153306" y="2572699"/>
            <a:chExt cx="1712700" cy="870110"/>
          </a:xfrm>
          <a:solidFill>
            <a:srgbClr val="C00000"/>
          </a:solidFill>
        </p:grpSpPr>
        <p:sp>
          <p:nvSpPr>
            <p:cNvPr id="11" name="Google Shape;438;p51">
              <a:extLst>
                <a:ext uri="{FF2B5EF4-FFF2-40B4-BE49-F238E27FC236}">
                  <a16:creationId xmlns="" xmlns:a16="http://schemas.microsoft.com/office/drawing/2014/main" id="{BF6A5AD5-3F0C-1B0C-988F-D0097C5DCB74}"/>
                </a:ext>
              </a:extLst>
            </p:cNvPr>
            <p:cNvSpPr/>
            <p:nvPr/>
          </p:nvSpPr>
          <p:spPr>
            <a:xfrm rot="-1789476">
              <a:off x="2888080" y="2572699"/>
              <a:ext cx="160451" cy="160451"/>
            </a:xfrm>
            <a:prstGeom prst="ellipse">
              <a:avLst/>
            </a:prstGeom>
            <a:grpFill/>
            <a:ln w="3810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>
                <a:solidFill>
                  <a:schemeClr val="bg1"/>
                </a:solidFill>
              </a:endParaRPr>
            </a:p>
          </p:txBody>
        </p:sp>
        <p:sp>
          <p:nvSpPr>
            <p:cNvPr id="12" name="Google Shape;439;p51">
              <a:extLst>
                <a:ext uri="{FF2B5EF4-FFF2-40B4-BE49-F238E27FC236}">
                  <a16:creationId xmlns="" xmlns:a16="http://schemas.microsoft.com/office/drawing/2014/main" id="{2CF35508-6613-CB3B-2516-FC3202CF6C1C}"/>
                </a:ext>
              </a:extLst>
            </p:cNvPr>
            <p:cNvSpPr/>
            <p:nvPr/>
          </p:nvSpPr>
          <p:spPr>
            <a:xfrm>
              <a:off x="2153306" y="2739309"/>
              <a:ext cx="1712700" cy="703500"/>
            </a:xfrm>
            <a:prstGeom prst="roundRect">
              <a:avLst>
                <a:gd name="adj" fmla="val 4485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</p:txBody>
        </p:sp>
        <p:sp>
          <p:nvSpPr>
            <p:cNvPr id="13" name="Google Shape;440;p51">
              <a:extLst>
                <a:ext uri="{FF2B5EF4-FFF2-40B4-BE49-F238E27FC236}">
                  <a16:creationId xmlns="" xmlns:a16="http://schemas.microsoft.com/office/drawing/2014/main" id="{9C415F21-105E-FF4D-D967-83F986772777}"/>
                </a:ext>
              </a:extLst>
            </p:cNvPr>
            <p:cNvSpPr txBox="1"/>
            <p:nvPr/>
          </p:nvSpPr>
          <p:spPr>
            <a:xfrm>
              <a:off x="2183106" y="2773462"/>
              <a:ext cx="1624200" cy="6246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ru-RU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С</a:t>
              </a:r>
              <a:r>
                <a:rPr lang="ru" sz="1600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тратегический интенсив </a:t>
              </a:r>
            </a:p>
            <a:p>
              <a:pPr algn="ctr">
                <a:spcAft>
                  <a:spcPts val="600"/>
                </a:spcAft>
              </a:pPr>
              <a:r>
                <a:rPr lang="ru" sz="1600" dirty="0">
                  <a:solidFill>
                    <a:schemeClr val="bg1"/>
                  </a:solidFill>
                  <a:latin typeface="Roboto"/>
                  <a:ea typeface="Roboto"/>
                  <a:sym typeface="Roboto"/>
                </a:rPr>
                <a:t>октябрь</a:t>
              </a:r>
              <a:endParaRPr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Google Shape;441;p51">
              <a:extLst>
                <a:ext uri="{FF2B5EF4-FFF2-40B4-BE49-F238E27FC236}">
                  <a16:creationId xmlns="" xmlns:a16="http://schemas.microsoft.com/office/drawing/2014/main" id="{A92098A5-B0E6-27C9-A36D-ABF06EA0064F}"/>
                </a:ext>
              </a:extLst>
            </p:cNvPr>
            <p:cNvSpPr/>
            <p:nvPr/>
          </p:nvSpPr>
          <p:spPr>
            <a:xfrm>
              <a:off x="2926090" y="3005991"/>
              <a:ext cx="90000" cy="6750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oogle Shape;442;p51">
            <a:extLst>
              <a:ext uri="{FF2B5EF4-FFF2-40B4-BE49-F238E27FC236}">
                <a16:creationId xmlns="" xmlns:a16="http://schemas.microsoft.com/office/drawing/2014/main" id="{8FFF6DB3-70C1-89D0-3A8E-6584FF7399B7}"/>
              </a:ext>
            </a:extLst>
          </p:cNvPr>
          <p:cNvGrpSpPr/>
          <p:nvPr/>
        </p:nvGrpSpPr>
        <p:grpSpPr>
          <a:xfrm>
            <a:off x="4276344" y="4400411"/>
            <a:ext cx="2158687" cy="2019061"/>
            <a:chOff x="4165140" y="2572699"/>
            <a:chExt cx="1712700" cy="1201441"/>
          </a:xfrm>
        </p:grpSpPr>
        <p:sp>
          <p:nvSpPr>
            <p:cNvPr id="16" name="Google Shape;443;p51">
              <a:extLst>
                <a:ext uri="{FF2B5EF4-FFF2-40B4-BE49-F238E27FC236}">
                  <a16:creationId xmlns="" xmlns:a16="http://schemas.microsoft.com/office/drawing/2014/main" id="{9A1D17C0-4AE1-58B7-4FB1-1E765792E525}"/>
                </a:ext>
              </a:extLst>
            </p:cNvPr>
            <p:cNvSpPr/>
            <p:nvPr/>
          </p:nvSpPr>
          <p:spPr>
            <a:xfrm rot="-1789476">
              <a:off x="4941257" y="2572699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85858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 dirty="0"/>
            </a:p>
          </p:txBody>
        </p:sp>
        <p:sp>
          <p:nvSpPr>
            <p:cNvPr id="17" name="Google Shape;444;p51">
              <a:extLst>
                <a:ext uri="{FF2B5EF4-FFF2-40B4-BE49-F238E27FC236}">
                  <a16:creationId xmlns="" xmlns:a16="http://schemas.microsoft.com/office/drawing/2014/main" id="{3629E787-52D0-703C-4564-136BF6F1E732}"/>
                </a:ext>
              </a:extLst>
            </p:cNvPr>
            <p:cNvSpPr txBox="1"/>
            <p:nvPr/>
          </p:nvSpPr>
          <p:spPr>
            <a:xfrm>
              <a:off x="4665129" y="2737212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ru" sz="1200" b="1" dirty="0">
                  <a:solidFill>
                    <a:srgbClr val="5E5E5E"/>
                  </a:solidFill>
                  <a:latin typeface="Roboto"/>
                  <a:ea typeface="Roboto"/>
                  <a:cs typeface="Roboto"/>
                  <a:sym typeface="Roboto"/>
                </a:rPr>
                <a:t>Экватор</a:t>
              </a:r>
              <a:endParaRPr sz="1200" b="1" dirty="0">
                <a:solidFill>
                  <a:srgbClr val="5E5E5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" name="Google Shape;445;p51">
              <a:extLst>
                <a:ext uri="{FF2B5EF4-FFF2-40B4-BE49-F238E27FC236}">
                  <a16:creationId xmlns="" xmlns:a16="http://schemas.microsoft.com/office/drawing/2014/main" id="{F512C735-E8DF-15FA-4C6D-04B5107AED31}"/>
                </a:ext>
              </a:extLst>
            </p:cNvPr>
            <p:cNvSpPr/>
            <p:nvPr/>
          </p:nvSpPr>
          <p:spPr>
            <a:xfrm>
              <a:off x="4165140" y="307064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/>
            </a:p>
            <a:p>
              <a:endParaRPr sz="2000"/>
            </a:p>
            <a:p>
              <a:endParaRPr sz="2000"/>
            </a:p>
            <a:p>
              <a:endParaRPr sz="2000"/>
            </a:p>
            <a:p>
              <a:endParaRPr sz="2000"/>
            </a:p>
            <a:p>
              <a:endParaRPr sz="2000"/>
            </a:p>
            <a:p>
              <a:endParaRPr sz="2000"/>
            </a:p>
          </p:txBody>
        </p:sp>
        <p:sp>
          <p:nvSpPr>
            <p:cNvPr id="19" name="Google Shape;446;p51">
              <a:extLst>
                <a:ext uri="{FF2B5EF4-FFF2-40B4-BE49-F238E27FC236}">
                  <a16:creationId xmlns="" xmlns:a16="http://schemas.microsoft.com/office/drawing/2014/main" id="{C3A7F61D-4F69-36CB-CE5B-992A76B42370}"/>
                </a:ext>
              </a:extLst>
            </p:cNvPr>
            <p:cNvSpPr txBox="1"/>
            <p:nvPr/>
          </p:nvSpPr>
          <p:spPr>
            <a:xfrm>
              <a:off x="4209390" y="3031587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ru-RU" dirty="0">
                  <a:latin typeface="Roboto"/>
                  <a:ea typeface="Roboto"/>
                  <a:cs typeface="Roboto"/>
                  <a:sym typeface="Roboto"/>
                </a:rPr>
                <a:t>З</a:t>
              </a:r>
              <a:r>
                <a:rPr lang="ru" sz="1600" dirty="0">
                  <a:latin typeface="Roboto"/>
                  <a:ea typeface="Roboto"/>
                  <a:cs typeface="Roboto"/>
                  <a:sym typeface="Roboto"/>
                </a:rPr>
                <a:t>ащита разработанных проектов</a:t>
              </a:r>
            </a:p>
            <a:p>
              <a:pPr algn="ctr">
                <a:spcAft>
                  <a:spcPts val="600"/>
                </a:spcAft>
              </a:pPr>
              <a:r>
                <a:rPr lang="ru-RU" sz="1600" dirty="0">
                  <a:solidFill>
                    <a:schemeClr val="bg2"/>
                  </a:solidFill>
                  <a:latin typeface="Roboto"/>
                  <a:ea typeface="Roboto"/>
                  <a:sym typeface="Roboto"/>
                </a:rPr>
                <a:t>П</a:t>
              </a:r>
              <a:r>
                <a:rPr lang="ru" sz="1600" dirty="0">
                  <a:solidFill>
                    <a:schemeClr val="bg2"/>
                  </a:solidFill>
                  <a:latin typeface="Roboto"/>
                  <a:ea typeface="Roboto"/>
                  <a:sym typeface="Roboto"/>
                </a:rPr>
                <a:t>ризы победителям</a:t>
              </a:r>
              <a:endParaRPr sz="1600" dirty="0">
                <a:solidFill>
                  <a:schemeClr val="bg2"/>
                </a:solidFill>
              </a:endParaRPr>
            </a:p>
          </p:txBody>
        </p:sp>
        <p:sp>
          <p:nvSpPr>
            <p:cNvPr id="20" name="Google Shape;447;p51">
              <a:extLst>
                <a:ext uri="{FF2B5EF4-FFF2-40B4-BE49-F238E27FC236}">
                  <a16:creationId xmlns="" xmlns:a16="http://schemas.microsoft.com/office/drawing/2014/main" id="{25F44EA3-91F8-5C64-01C2-7231892A383A}"/>
                </a:ext>
              </a:extLst>
            </p:cNvPr>
            <p:cNvSpPr/>
            <p:nvPr/>
          </p:nvSpPr>
          <p:spPr>
            <a:xfrm>
              <a:off x="4976490" y="3005991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/>
            </a:p>
          </p:txBody>
        </p:sp>
      </p:grpSp>
      <p:grpSp>
        <p:nvGrpSpPr>
          <p:cNvPr id="21" name="Google Shape;448;p51">
            <a:extLst>
              <a:ext uri="{FF2B5EF4-FFF2-40B4-BE49-F238E27FC236}">
                <a16:creationId xmlns="" xmlns:a16="http://schemas.microsoft.com/office/drawing/2014/main" id="{B8D25AF7-AC9E-E9B3-824A-FBC1BEF508B2}"/>
              </a:ext>
            </a:extLst>
          </p:cNvPr>
          <p:cNvGrpSpPr/>
          <p:nvPr/>
        </p:nvGrpSpPr>
        <p:grpSpPr>
          <a:xfrm>
            <a:off x="384549" y="2214695"/>
            <a:ext cx="2158687" cy="1963102"/>
            <a:chOff x="1072790" y="1221570"/>
            <a:chExt cx="1712700" cy="1217478"/>
          </a:xfrm>
          <a:solidFill>
            <a:srgbClr val="C00000"/>
          </a:solidFill>
        </p:grpSpPr>
        <p:sp>
          <p:nvSpPr>
            <p:cNvPr id="22" name="Google Shape;449;p51">
              <a:extLst>
                <a:ext uri="{FF2B5EF4-FFF2-40B4-BE49-F238E27FC236}">
                  <a16:creationId xmlns="" xmlns:a16="http://schemas.microsoft.com/office/drawing/2014/main" id="{EBBBE17C-E35C-6BF8-9904-41A5C9388C9E}"/>
                </a:ext>
              </a:extLst>
            </p:cNvPr>
            <p:cNvSpPr/>
            <p:nvPr/>
          </p:nvSpPr>
          <p:spPr>
            <a:xfrm>
              <a:off x="1072790" y="1221570"/>
              <a:ext cx="1712700" cy="703500"/>
            </a:xfrm>
            <a:prstGeom prst="roundRect">
              <a:avLst>
                <a:gd name="adj" fmla="val 4485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 dirty="0">
                <a:solidFill>
                  <a:schemeClr val="bg1"/>
                </a:solidFill>
              </a:endParaRPr>
            </a:p>
            <a:p>
              <a:endParaRPr sz="2000" dirty="0">
                <a:solidFill>
                  <a:schemeClr val="bg1"/>
                </a:solidFill>
              </a:endParaRPr>
            </a:p>
            <a:p>
              <a:endParaRPr sz="2000" dirty="0">
                <a:solidFill>
                  <a:schemeClr val="bg1"/>
                </a:solidFill>
              </a:endParaRPr>
            </a:p>
            <a:p>
              <a:endParaRPr sz="2000" dirty="0">
                <a:solidFill>
                  <a:schemeClr val="bg1"/>
                </a:solidFill>
              </a:endParaRPr>
            </a:p>
            <a:p>
              <a:endParaRPr sz="2000" dirty="0">
                <a:solidFill>
                  <a:schemeClr val="bg1"/>
                </a:solidFill>
              </a:endParaRPr>
            </a:p>
            <a:p>
              <a:endParaRPr sz="2000" dirty="0">
                <a:solidFill>
                  <a:schemeClr val="bg1"/>
                </a:solidFill>
              </a:endParaRPr>
            </a:p>
            <a:p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23" name="Google Shape;450;p51">
              <a:extLst>
                <a:ext uri="{FF2B5EF4-FFF2-40B4-BE49-F238E27FC236}">
                  <a16:creationId xmlns="" xmlns:a16="http://schemas.microsoft.com/office/drawing/2014/main" id="{BDBCAD34-FCA6-79BE-EC03-1F6F63DEC8CD}"/>
                </a:ext>
              </a:extLst>
            </p:cNvPr>
            <p:cNvSpPr txBox="1"/>
            <p:nvPr/>
          </p:nvSpPr>
          <p:spPr>
            <a:xfrm>
              <a:off x="1579860" y="1986924"/>
              <a:ext cx="696900" cy="2760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ru" sz="1200" b="1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Начало</a:t>
              </a:r>
              <a:endParaRPr sz="1200" b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" name="Google Shape;451;p51">
              <a:extLst>
                <a:ext uri="{FF2B5EF4-FFF2-40B4-BE49-F238E27FC236}">
                  <a16:creationId xmlns="" xmlns:a16="http://schemas.microsoft.com/office/drawing/2014/main" id="{5B91BBD2-A166-4741-0503-59DD74ADAF64}"/>
                </a:ext>
              </a:extLst>
            </p:cNvPr>
            <p:cNvSpPr/>
            <p:nvPr/>
          </p:nvSpPr>
          <p:spPr>
            <a:xfrm rot="10800000">
              <a:off x="1884115" y="1920663"/>
              <a:ext cx="90000" cy="6750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>
                <a:solidFill>
                  <a:schemeClr val="bg1"/>
                </a:solidFill>
              </a:endParaRPr>
            </a:p>
          </p:txBody>
        </p:sp>
        <p:sp>
          <p:nvSpPr>
            <p:cNvPr id="25" name="Google Shape;452;p51">
              <a:extLst>
                <a:ext uri="{FF2B5EF4-FFF2-40B4-BE49-F238E27FC236}">
                  <a16:creationId xmlns="" xmlns:a16="http://schemas.microsoft.com/office/drawing/2014/main" id="{A665CF5A-1711-6ECB-856F-50E634F00B1A}"/>
                </a:ext>
              </a:extLst>
            </p:cNvPr>
            <p:cNvSpPr txBox="1"/>
            <p:nvPr/>
          </p:nvSpPr>
          <p:spPr>
            <a:xfrm>
              <a:off x="1140583" y="1275929"/>
              <a:ext cx="1624200" cy="2973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ru-RU" sz="1600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П</a:t>
              </a:r>
              <a:r>
                <a:rPr lang="ru" sz="1600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роектный интенсив</a:t>
              </a:r>
            </a:p>
            <a:p>
              <a:pPr algn="ctr">
                <a:spcAft>
                  <a:spcPts val="600"/>
                </a:spcAft>
              </a:pPr>
              <a:r>
                <a:rPr lang="ru" sz="1600" dirty="0">
                  <a:solidFill>
                    <a:schemeClr val="bg1"/>
                  </a:solidFill>
                  <a:latin typeface="Roboto"/>
                  <a:ea typeface="Roboto"/>
                  <a:sym typeface="Roboto"/>
                </a:rPr>
                <a:t>сентябрь</a:t>
              </a:r>
              <a:endParaRPr sz="1600" dirty="0">
                <a:solidFill>
                  <a:schemeClr val="bg1"/>
                </a:solidFill>
              </a:endParaRPr>
            </a:p>
          </p:txBody>
        </p:sp>
        <p:sp>
          <p:nvSpPr>
            <p:cNvPr id="26" name="Google Shape;453;p51">
              <a:extLst>
                <a:ext uri="{FF2B5EF4-FFF2-40B4-BE49-F238E27FC236}">
                  <a16:creationId xmlns="" xmlns:a16="http://schemas.microsoft.com/office/drawing/2014/main" id="{EE685214-37E3-80CC-7333-CC9228E39A29}"/>
                </a:ext>
              </a:extLst>
            </p:cNvPr>
            <p:cNvSpPr/>
            <p:nvPr/>
          </p:nvSpPr>
          <p:spPr>
            <a:xfrm rot="-1789476">
              <a:off x="1846080" y="2278597"/>
              <a:ext cx="160451" cy="160451"/>
            </a:xfrm>
            <a:prstGeom prst="ellipse">
              <a:avLst/>
            </a:prstGeom>
            <a:grpFill/>
            <a:ln w="3810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oogle Shape;466;p51">
            <a:extLst>
              <a:ext uri="{FF2B5EF4-FFF2-40B4-BE49-F238E27FC236}">
                <a16:creationId xmlns="" xmlns:a16="http://schemas.microsoft.com/office/drawing/2014/main" id="{4BBA5545-2C42-37EB-5141-18F528F633DA}"/>
              </a:ext>
            </a:extLst>
          </p:cNvPr>
          <p:cNvGrpSpPr/>
          <p:nvPr/>
        </p:nvGrpSpPr>
        <p:grpSpPr>
          <a:xfrm>
            <a:off x="6860679" y="4400411"/>
            <a:ext cx="2158687" cy="2081585"/>
            <a:chOff x="6282830" y="2572699"/>
            <a:chExt cx="1712700" cy="1238646"/>
          </a:xfrm>
        </p:grpSpPr>
        <p:sp>
          <p:nvSpPr>
            <p:cNvPr id="40" name="Google Shape;467;p51">
              <a:extLst>
                <a:ext uri="{FF2B5EF4-FFF2-40B4-BE49-F238E27FC236}">
                  <a16:creationId xmlns="" xmlns:a16="http://schemas.microsoft.com/office/drawing/2014/main" id="{57195793-23B0-4893-0BB4-436B0C64BE20}"/>
                </a:ext>
              </a:extLst>
            </p:cNvPr>
            <p:cNvSpPr/>
            <p:nvPr/>
          </p:nvSpPr>
          <p:spPr>
            <a:xfrm rot="-1789476">
              <a:off x="7058947" y="2572699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85858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/>
            </a:p>
          </p:txBody>
        </p:sp>
        <p:sp>
          <p:nvSpPr>
            <p:cNvPr id="41" name="Google Shape;468;p51">
              <a:extLst>
                <a:ext uri="{FF2B5EF4-FFF2-40B4-BE49-F238E27FC236}">
                  <a16:creationId xmlns="" xmlns:a16="http://schemas.microsoft.com/office/drawing/2014/main" id="{99A842AC-B94D-6109-1017-BC285AF542F2}"/>
                </a:ext>
              </a:extLst>
            </p:cNvPr>
            <p:cNvSpPr txBox="1"/>
            <p:nvPr/>
          </p:nvSpPr>
          <p:spPr>
            <a:xfrm>
              <a:off x="6782819" y="2737212"/>
              <a:ext cx="696900" cy="2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2133"/>
                </a:spcAft>
              </a:pPr>
              <a:r>
                <a:rPr lang="ru" sz="1200" b="1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Финал</a:t>
              </a:r>
              <a:endParaRPr sz="12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2" name="Google Shape;469;p51">
              <a:extLst>
                <a:ext uri="{FF2B5EF4-FFF2-40B4-BE49-F238E27FC236}">
                  <a16:creationId xmlns="" xmlns:a16="http://schemas.microsoft.com/office/drawing/2014/main" id="{148C3E7E-FD22-D743-EECC-E4DF86927DA0}"/>
                </a:ext>
              </a:extLst>
            </p:cNvPr>
            <p:cNvSpPr/>
            <p:nvPr/>
          </p:nvSpPr>
          <p:spPr>
            <a:xfrm>
              <a:off x="6282830" y="307064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  <a:p>
              <a:endParaRPr sz="2000">
                <a:solidFill>
                  <a:schemeClr val="bg1"/>
                </a:solidFill>
              </a:endParaRPr>
            </a:p>
          </p:txBody>
        </p:sp>
        <p:sp>
          <p:nvSpPr>
            <p:cNvPr id="43" name="Google Shape;470;p51">
              <a:extLst>
                <a:ext uri="{FF2B5EF4-FFF2-40B4-BE49-F238E27FC236}">
                  <a16:creationId xmlns="" xmlns:a16="http://schemas.microsoft.com/office/drawing/2014/main" id="{370B7589-AC1E-109B-606B-65DBE9932008}"/>
                </a:ext>
              </a:extLst>
            </p:cNvPr>
            <p:cNvSpPr txBox="1"/>
            <p:nvPr/>
          </p:nvSpPr>
          <p:spPr>
            <a:xfrm>
              <a:off x="6327074" y="3107845"/>
              <a:ext cx="1624200" cy="703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ru-RU" sz="1400" b="1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З</a:t>
              </a:r>
              <a:r>
                <a:rPr lang="ru" sz="1200" b="1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ащита реализованных проектов</a:t>
              </a:r>
            </a:p>
            <a:p>
              <a:pPr algn="ctr">
                <a:spcAft>
                  <a:spcPts val="600"/>
                </a:spcAft>
              </a:pPr>
              <a:r>
                <a:rPr lang="ru-RU" sz="1200" b="1" dirty="0">
                  <a:solidFill>
                    <a:schemeClr val="bg1"/>
                  </a:solidFill>
                  <a:latin typeface="Roboto"/>
                  <a:ea typeface="Roboto"/>
                  <a:sym typeface="Roboto"/>
                </a:rPr>
                <a:t>В</a:t>
              </a:r>
              <a:r>
                <a:rPr lang="ru" sz="1200" b="1" dirty="0">
                  <a:solidFill>
                    <a:schemeClr val="bg1"/>
                  </a:solidFill>
                  <a:latin typeface="Roboto"/>
                  <a:ea typeface="Roboto"/>
                  <a:sym typeface="Roboto"/>
                </a:rPr>
                <a:t>ручение премии «Звезда гимназии»</a:t>
              </a:r>
              <a:endParaRPr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Google Shape;471;p51">
              <a:extLst>
                <a:ext uri="{FF2B5EF4-FFF2-40B4-BE49-F238E27FC236}">
                  <a16:creationId xmlns="" xmlns:a16="http://schemas.microsoft.com/office/drawing/2014/main" id="{8D704162-6474-310F-6FE9-C3E1F3B977C2}"/>
                </a:ext>
              </a:extLst>
            </p:cNvPr>
            <p:cNvSpPr/>
            <p:nvPr/>
          </p:nvSpPr>
          <p:spPr>
            <a:xfrm>
              <a:off x="7094180" y="3005991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000"/>
            </a:p>
          </p:txBody>
        </p:sp>
      </p:grpSp>
      <p:sp>
        <p:nvSpPr>
          <p:cNvPr id="46" name="Google Shape;473;p51">
            <a:extLst>
              <a:ext uri="{FF2B5EF4-FFF2-40B4-BE49-F238E27FC236}">
                <a16:creationId xmlns="" xmlns:a16="http://schemas.microsoft.com/office/drawing/2014/main" id="{0545F9B3-290B-7037-8984-F00BF8005D93}"/>
              </a:ext>
            </a:extLst>
          </p:cNvPr>
          <p:cNvSpPr txBox="1"/>
          <p:nvPr/>
        </p:nvSpPr>
        <p:spPr>
          <a:xfrm rot="20607145">
            <a:off x="236883" y="4266033"/>
            <a:ext cx="1013555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ru-RU" sz="1100" dirty="0"/>
              <a:t>Инициация</a:t>
            </a:r>
            <a:endParaRPr sz="1467" dirty="0"/>
          </a:p>
        </p:txBody>
      </p:sp>
      <p:sp>
        <p:nvSpPr>
          <p:cNvPr id="47" name="Google Shape;474;p51">
            <a:extLst>
              <a:ext uri="{FF2B5EF4-FFF2-40B4-BE49-F238E27FC236}">
                <a16:creationId xmlns="" xmlns:a16="http://schemas.microsoft.com/office/drawing/2014/main" id="{803E5806-F50F-0EDF-701A-7038737996FA}"/>
              </a:ext>
            </a:extLst>
          </p:cNvPr>
          <p:cNvSpPr txBox="1"/>
          <p:nvPr/>
        </p:nvSpPr>
        <p:spPr>
          <a:xfrm rot="-928306">
            <a:off x="3222204" y="4264496"/>
            <a:ext cx="60340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ru-RU" sz="1000" dirty="0"/>
              <a:t>Этап</a:t>
            </a:r>
            <a:r>
              <a:rPr lang="ru" sz="1000" dirty="0"/>
              <a:t>1</a:t>
            </a:r>
            <a:endParaRPr sz="1000" dirty="0"/>
          </a:p>
        </p:txBody>
      </p:sp>
      <p:sp>
        <p:nvSpPr>
          <p:cNvPr id="48" name="Google Shape;475;p51">
            <a:extLst>
              <a:ext uri="{FF2B5EF4-FFF2-40B4-BE49-F238E27FC236}">
                <a16:creationId xmlns="" xmlns:a16="http://schemas.microsoft.com/office/drawing/2014/main" id="{67E337A1-D4D0-C661-91DA-3BF2DC4EDFDE}"/>
              </a:ext>
            </a:extLst>
          </p:cNvPr>
          <p:cNvSpPr txBox="1"/>
          <p:nvPr/>
        </p:nvSpPr>
        <p:spPr>
          <a:xfrm rot="-928306">
            <a:off x="5794907" y="4232557"/>
            <a:ext cx="673947" cy="43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050" dirty="0"/>
              <a:t>Этап 3</a:t>
            </a:r>
            <a:endParaRPr sz="1050" dirty="0"/>
          </a:p>
        </p:txBody>
      </p:sp>
      <p:sp>
        <p:nvSpPr>
          <p:cNvPr id="49" name="Google Shape;476;p51">
            <a:extLst>
              <a:ext uri="{FF2B5EF4-FFF2-40B4-BE49-F238E27FC236}">
                <a16:creationId xmlns="" xmlns:a16="http://schemas.microsoft.com/office/drawing/2014/main" id="{140A05E5-74C6-4422-C762-678F4B280192}"/>
              </a:ext>
            </a:extLst>
          </p:cNvPr>
          <p:cNvSpPr txBox="1"/>
          <p:nvPr/>
        </p:nvSpPr>
        <p:spPr>
          <a:xfrm rot="929756">
            <a:off x="6874502" y="4247151"/>
            <a:ext cx="659819" cy="43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050" dirty="0"/>
              <a:t>Этап 4</a:t>
            </a:r>
            <a:endParaRPr sz="1050" dirty="0"/>
          </a:p>
        </p:txBody>
      </p:sp>
      <p:sp>
        <p:nvSpPr>
          <p:cNvPr id="50" name="Google Shape;477;p51">
            <a:extLst>
              <a:ext uri="{FF2B5EF4-FFF2-40B4-BE49-F238E27FC236}">
                <a16:creationId xmlns="" xmlns:a16="http://schemas.microsoft.com/office/drawing/2014/main" id="{B92AD2E1-6E29-AC60-3C5B-A4F90B6C8656}"/>
              </a:ext>
            </a:extLst>
          </p:cNvPr>
          <p:cNvSpPr txBox="1"/>
          <p:nvPr/>
        </p:nvSpPr>
        <p:spPr>
          <a:xfrm rot="930102">
            <a:off x="4313206" y="4263120"/>
            <a:ext cx="64630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ru-RU" sz="1000" dirty="0"/>
              <a:t>Этап </a:t>
            </a:r>
            <a:r>
              <a:rPr lang="ru" sz="1000" dirty="0"/>
              <a:t>2</a:t>
            </a:r>
            <a:endParaRPr sz="1000" dirty="0"/>
          </a:p>
        </p:txBody>
      </p:sp>
      <p:sp>
        <p:nvSpPr>
          <p:cNvPr id="53" name="Google Shape;473;p51">
            <a:extLst>
              <a:ext uri="{FF2B5EF4-FFF2-40B4-BE49-F238E27FC236}">
                <a16:creationId xmlns="" xmlns:a16="http://schemas.microsoft.com/office/drawing/2014/main" id="{12424E27-27DC-D001-51EB-7E57F8E45EF4}"/>
              </a:ext>
            </a:extLst>
          </p:cNvPr>
          <p:cNvSpPr txBox="1"/>
          <p:nvPr/>
        </p:nvSpPr>
        <p:spPr>
          <a:xfrm rot="1011782">
            <a:off x="1535398" y="4217501"/>
            <a:ext cx="1013555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ru-RU" sz="1200" dirty="0"/>
              <a:t>Адаптация</a:t>
            </a:r>
            <a:endParaRPr sz="1467" dirty="0"/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4CB2C1B7-2E30-B641-99F7-C085FB4B7EDC}"/>
              </a:ext>
            </a:extLst>
          </p:cNvPr>
          <p:cNvSpPr/>
          <p:nvPr/>
        </p:nvSpPr>
        <p:spPr>
          <a:xfrm rot="15121865">
            <a:off x="2603192" y="3849372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="" xmlns:a16="http://schemas.microsoft.com/office/drawing/2014/main" id="{FCB648B1-E1A1-3014-3AA9-3F53B12DDAF2}"/>
              </a:ext>
            </a:extLst>
          </p:cNvPr>
          <p:cNvSpPr/>
          <p:nvPr/>
        </p:nvSpPr>
        <p:spPr>
          <a:xfrm rot="15121865">
            <a:off x="2792297" y="3768464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="" xmlns:a16="http://schemas.microsoft.com/office/drawing/2014/main" id="{15CAAFBA-B6A2-0181-95CD-BAC555944DD3}"/>
              </a:ext>
            </a:extLst>
          </p:cNvPr>
          <p:cNvSpPr/>
          <p:nvPr/>
        </p:nvSpPr>
        <p:spPr>
          <a:xfrm rot="15121865">
            <a:off x="2981561" y="3690915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="" xmlns:a16="http://schemas.microsoft.com/office/drawing/2014/main" id="{2D6E7AB5-4D47-894E-F196-08ACFDC20200}"/>
              </a:ext>
            </a:extLst>
          </p:cNvPr>
          <p:cNvSpPr/>
          <p:nvPr/>
        </p:nvSpPr>
        <p:spPr>
          <a:xfrm rot="17316382">
            <a:off x="4187273" y="3685864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="" xmlns:a16="http://schemas.microsoft.com/office/drawing/2014/main" id="{769E8190-727E-3D62-C903-F8A832989E6D}"/>
              </a:ext>
            </a:extLst>
          </p:cNvPr>
          <p:cNvSpPr/>
          <p:nvPr/>
        </p:nvSpPr>
        <p:spPr>
          <a:xfrm rot="17316382">
            <a:off x="4388694" y="3769999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6492D0AC-7A38-A355-F630-873390DA0B63}"/>
              </a:ext>
            </a:extLst>
          </p:cNvPr>
          <p:cNvSpPr/>
          <p:nvPr/>
        </p:nvSpPr>
        <p:spPr>
          <a:xfrm rot="17316382">
            <a:off x="4597475" y="3846980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256" name="Google Shape;453;p51">
            <a:extLst>
              <a:ext uri="{FF2B5EF4-FFF2-40B4-BE49-F238E27FC236}">
                <a16:creationId xmlns="" xmlns:a16="http://schemas.microsoft.com/office/drawing/2014/main" id="{1AFF0607-4C46-B75D-6CB3-A792CFF204D6}"/>
              </a:ext>
            </a:extLst>
          </p:cNvPr>
          <p:cNvSpPr/>
          <p:nvPr/>
        </p:nvSpPr>
        <p:spPr>
          <a:xfrm rot="19810524">
            <a:off x="7835068" y="4418060"/>
            <a:ext cx="202232" cy="258717"/>
          </a:xfrm>
          <a:prstGeom prst="ellipse">
            <a:avLst/>
          </a:prstGeom>
          <a:solidFill>
            <a:srgbClr val="C00000"/>
          </a:solidFill>
          <a:ln w="381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57" name="Google Shape;453;p51">
            <a:extLst>
              <a:ext uri="{FF2B5EF4-FFF2-40B4-BE49-F238E27FC236}">
                <a16:creationId xmlns="" xmlns:a16="http://schemas.microsoft.com/office/drawing/2014/main" id="{BB86BB24-E449-48DB-CDAF-966331E95760}"/>
              </a:ext>
            </a:extLst>
          </p:cNvPr>
          <p:cNvSpPr/>
          <p:nvPr/>
        </p:nvSpPr>
        <p:spPr>
          <a:xfrm rot="19810524">
            <a:off x="3970264" y="3906884"/>
            <a:ext cx="202232" cy="258717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58" name="Google Shape;453;p51">
            <a:extLst>
              <a:ext uri="{FF2B5EF4-FFF2-40B4-BE49-F238E27FC236}">
                <a16:creationId xmlns="" xmlns:a16="http://schemas.microsoft.com/office/drawing/2014/main" id="{035EAE64-AFFD-B2D7-C33C-52B5EC8E6B92}"/>
              </a:ext>
            </a:extLst>
          </p:cNvPr>
          <p:cNvSpPr/>
          <p:nvPr/>
        </p:nvSpPr>
        <p:spPr>
          <a:xfrm rot="19810524">
            <a:off x="6581827" y="3917045"/>
            <a:ext cx="202232" cy="258717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63" name="Прямоугольник 262">
            <a:extLst>
              <a:ext uri="{FF2B5EF4-FFF2-40B4-BE49-F238E27FC236}">
                <a16:creationId xmlns="" xmlns:a16="http://schemas.microsoft.com/office/drawing/2014/main" id="{59AA4E05-7C3A-AFEB-64BD-70651699872C}"/>
              </a:ext>
            </a:extLst>
          </p:cNvPr>
          <p:cNvSpPr/>
          <p:nvPr/>
        </p:nvSpPr>
        <p:spPr>
          <a:xfrm rot="17316382">
            <a:off x="6766746" y="3676275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264" name="Прямоугольник 263">
            <a:extLst>
              <a:ext uri="{FF2B5EF4-FFF2-40B4-BE49-F238E27FC236}">
                <a16:creationId xmlns="" xmlns:a16="http://schemas.microsoft.com/office/drawing/2014/main" id="{A96D0511-0442-7808-4FA3-DE6B548D84C1}"/>
              </a:ext>
            </a:extLst>
          </p:cNvPr>
          <p:cNvSpPr/>
          <p:nvPr/>
        </p:nvSpPr>
        <p:spPr>
          <a:xfrm rot="17316382">
            <a:off x="6968167" y="3760410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265" name="Прямоугольник 264">
            <a:extLst>
              <a:ext uri="{FF2B5EF4-FFF2-40B4-BE49-F238E27FC236}">
                <a16:creationId xmlns="" xmlns:a16="http://schemas.microsoft.com/office/drawing/2014/main" id="{43E98798-DA22-BA69-38AF-6454A3366E15}"/>
              </a:ext>
            </a:extLst>
          </p:cNvPr>
          <p:cNvSpPr/>
          <p:nvPr/>
        </p:nvSpPr>
        <p:spPr>
          <a:xfrm rot="17316382">
            <a:off x="7176948" y="3837391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266" name="Прямоугольник 265">
            <a:extLst>
              <a:ext uri="{FF2B5EF4-FFF2-40B4-BE49-F238E27FC236}">
                <a16:creationId xmlns="" xmlns:a16="http://schemas.microsoft.com/office/drawing/2014/main" id="{DA2F0132-F826-7A20-B42D-8D7315287085}"/>
              </a:ext>
            </a:extLst>
          </p:cNvPr>
          <p:cNvSpPr/>
          <p:nvPr/>
        </p:nvSpPr>
        <p:spPr>
          <a:xfrm rot="15121865">
            <a:off x="5331403" y="3820718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267" name="Прямоугольник 266">
            <a:extLst>
              <a:ext uri="{FF2B5EF4-FFF2-40B4-BE49-F238E27FC236}">
                <a16:creationId xmlns="" xmlns:a16="http://schemas.microsoft.com/office/drawing/2014/main" id="{9E14B24B-5F73-CF7B-2393-E5E45002E34D}"/>
              </a:ext>
            </a:extLst>
          </p:cNvPr>
          <p:cNvSpPr/>
          <p:nvPr/>
        </p:nvSpPr>
        <p:spPr>
          <a:xfrm rot="15121865">
            <a:off x="5520507" y="3739810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268" name="Прямоугольник 267">
            <a:extLst>
              <a:ext uri="{FF2B5EF4-FFF2-40B4-BE49-F238E27FC236}">
                <a16:creationId xmlns="" xmlns:a16="http://schemas.microsoft.com/office/drawing/2014/main" id="{83650E2E-F086-61EC-D322-2BEB40F63F5C}"/>
              </a:ext>
            </a:extLst>
          </p:cNvPr>
          <p:cNvSpPr/>
          <p:nvPr/>
        </p:nvSpPr>
        <p:spPr>
          <a:xfrm rot="15121865">
            <a:off x="5709771" y="3662261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1DFA9972-5297-BAA2-BDD0-01AE5D8A241C}"/>
              </a:ext>
            </a:extLst>
          </p:cNvPr>
          <p:cNvSpPr/>
          <p:nvPr/>
        </p:nvSpPr>
        <p:spPr>
          <a:xfrm rot="17316382">
            <a:off x="2092943" y="3870595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="" xmlns:a16="http://schemas.microsoft.com/office/drawing/2014/main" id="{E1DEF711-8188-A8AE-3B52-B99619EA72E6}"/>
              </a:ext>
            </a:extLst>
          </p:cNvPr>
          <p:cNvSpPr/>
          <p:nvPr/>
        </p:nvSpPr>
        <p:spPr>
          <a:xfrm rot="17316382">
            <a:off x="1877692" y="3793614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BC348ADF-6CDE-1B54-E0F7-DC1549F60368}"/>
              </a:ext>
            </a:extLst>
          </p:cNvPr>
          <p:cNvSpPr/>
          <p:nvPr/>
        </p:nvSpPr>
        <p:spPr>
          <a:xfrm rot="17316382">
            <a:off x="1663332" y="3700853"/>
            <a:ext cx="870468" cy="17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Практика</a:t>
            </a:r>
          </a:p>
        </p:txBody>
      </p:sp>
    </p:spTree>
    <p:extLst>
      <p:ext uri="{BB962C8B-B14F-4D97-AF65-F5344CB8AC3E}">
        <p14:creationId xmlns:p14="http://schemas.microsoft.com/office/powerpoint/2010/main" val="58641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D6C28E8-FAC6-4510-BDE1-40D005E4A1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dirty="0"/>
              <a:t>Название проекта</a:t>
            </a:r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280328E6-6E32-4FB9-B408-302927A0E4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5459FB-06E6-45FD-BA35-F4B03FA0206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989900" y="290390"/>
            <a:ext cx="7021585" cy="487634"/>
          </a:xfrm>
        </p:spPr>
        <p:txBody>
          <a:bodyPr/>
          <a:lstStyle/>
          <a:p>
            <a:pPr marL="0" lvl="0" indent="0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 «Звезда гимназии»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2"/>
          </p:nvPr>
        </p:nvSpPr>
        <p:spPr>
          <a:xfrm>
            <a:off x="338931" y="905256"/>
            <a:ext cx="8462169" cy="56692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34000"/>
              </a:lnSpc>
              <a:buClr>
                <a:schemeClr val="accent4"/>
              </a:buClr>
              <a:buNone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34000"/>
              </a:lnSpc>
              <a:buClr>
                <a:schemeClr val="accent4"/>
              </a:buClr>
              <a:buNone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34000"/>
              </a:lnSpc>
              <a:buClr>
                <a:schemeClr val="accent4"/>
              </a:buClr>
              <a:buNone/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34000"/>
              </a:lnSpc>
              <a:buClr>
                <a:schemeClr val="accent4"/>
              </a:buClr>
              <a:buNone/>
            </a:pPr>
            <a:endParaRPr lang="ru-RU" sz="14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642400"/>
              </p:ext>
            </p:extLst>
          </p:nvPr>
        </p:nvGraphicFramePr>
        <p:xfrm>
          <a:off x="338328" y="1033272"/>
          <a:ext cx="8577072" cy="488594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2885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885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6634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Оформительские проекты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Информационные</a:t>
                      </a:r>
                      <a:r>
                        <a:rPr lang="ru-RU" sz="1600" baseline="0" dirty="0"/>
                        <a:t> проекты (сайты)</a:t>
                      </a:r>
                      <a:endParaRPr lang="ru-RU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9878">
                <a:tc>
                  <a:txBody>
                    <a:bodyPr/>
                    <a:lstStyle/>
                    <a:p>
                      <a:r>
                        <a:rPr lang="ru-RU" sz="1600" dirty="0"/>
                        <a:t>Чистый </a:t>
                      </a:r>
                      <a:r>
                        <a:rPr lang="ru-RU" sz="1600" dirty="0" smtClean="0"/>
                        <a:t>стадион</a:t>
                      </a:r>
                      <a:r>
                        <a:rPr lang="ru-RU" sz="1600" baseline="0" dirty="0" smtClean="0"/>
                        <a:t> (субботник)</a:t>
                      </a:r>
                      <a:endParaRPr lang="ru-RU" sz="1600" b="0" dirty="0"/>
                    </a:p>
                    <a:p>
                      <a:r>
                        <a:rPr lang="ru-RU" sz="1600" dirty="0"/>
                        <a:t>Стратегия модернизации школьного </a:t>
                      </a:r>
                      <a:r>
                        <a:rPr lang="ru-RU" sz="1600" dirty="0" smtClean="0"/>
                        <a:t>пространства</a:t>
                      </a:r>
                      <a:r>
                        <a:rPr lang="ru-RU" sz="1600" baseline="0" dirty="0" smtClean="0"/>
                        <a:t> (умные полы)</a:t>
                      </a:r>
                      <a:endParaRPr lang="ru-RU" sz="1600" dirty="0"/>
                    </a:p>
                    <a:p>
                      <a:r>
                        <a:rPr lang="ru-RU" sz="1600" b="0" dirty="0"/>
                        <a:t>Оформление </a:t>
                      </a:r>
                      <a:r>
                        <a:rPr lang="ru-RU" sz="1600" b="0" dirty="0" smtClean="0"/>
                        <a:t>стен </a:t>
                      </a:r>
                      <a:r>
                        <a:rPr lang="ru-RU" sz="1600" b="0" dirty="0"/>
                        <a:t>в </a:t>
                      </a:r>
                      <a:r>
                        <a:rPr lang="ru-RU" sz="1600" b="0" dirty="0" smtClean="0"/>
                        <a:t>кабинетах.</a:t>
                      </a:r>
                      <a:endParaRPr lang="ru-RU" sz="1600" b="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Пресс-центр.</a:t>
                      </a:r>
                    </a:p>
                    <a:p>
                      <a:r>
                        <a:rPr lang="ru-RU" sz="1600" dirty="0"/>
                        <a:t>Создание информационных роликов о безопасности</a:t>
                      </a:r>
                      <a:r>
                        <a:rPr lang="ru-RU" sz="1600" dirty="0" smtClean="0"/>
                        <a:t>.</a:t>
                      </a:r>
                      <a:endParaRPr lang="ru-RU" sz="1600" dirty="0"/>
                    </a:p>
                    <a:p>
                      <a:r>
                        <a:rPr lang="ru-RU" sz="1600" dirty="0"/>
                        <a:t>Первые шаги в мир </a:t>
                      </a:r>
                      <a:r>
                        <a:rPr lang="ru-RU" sz="1600" dirty="0" smtClean="0"/>
                        <a:t>профессий (МЧС, военные</a:t>
                      </a:r>
                      <a:r>
                        <a:rPr lang="ru-RU" sz="1600" baseline="0" dirty="0" smtClean="0"/>
                        <a:t> специальности, МВД)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47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Психологическая и физическая безопасность</a:t>
                      </a: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Социально-значимые проекты</a:t>
                      </a: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09878">
                <a:tc>
                  <a:txBody>
                    <a:bodyPr/>
                    <a:lstStyle/>
                    <a:p>
                      <a:r>
                        <a:rPr lang="ru-RU" sz="1600" dirty="0"/>
                        <a:t>Вирус бешенства.</a:t>
                      </a:r>
                    </a:p>
                    <a:p>
                      <a:r>
                        <a:rPr lang="ru-RU" sz="1600" dirty="0"/>
                        <a:t>Самоповреждения.</a:t>
                      </a:r>
                    </a:p>
                    <a:p>
                      <a:r>
                        <a:rPr lang="ru-RU" sz="1600" b="0" dirty="0"/>
                        <a:t>Школа доверия</a:t>
                      </a:r>
                      <a:r>
                        <a:rPr lang="ru-RU" sz="1600" b="1" dirty="0"/>
                        <a:t>.</a:t>
                      </a:r>
                    </a:p>
                    <a:p>
                      <a:r>
                        <a:rPr lang="ru-RU" sz="1600" dirty="0"/>
                        <a:t>Борьба со стрессом.</a:t>
                      </a:r>
                    </a:p>
                    <a:p>
                      <a:r>
                        <a:rPr lang="ru-RU" sz="1600" dirty="0"/>
                        <a:t>Собака – друг человека.</a:t>
                      </a:r>
                    </a:p>
                    <a:p>
                      <a:r>
                        <a:rPr lang="ru-RU" sz="1600" dirty="0"/>
                        <a:t>Профилактика табакокурения.</a:t>
                      </a:r>
                    </a:p>
                    <a:p>
                      <a:r>
                        <a:rPr lang="ru-RU" sz="1600" dirty="0"/>
                        <a:t>Помощь +</a:t>
                      </a:r>
                    </a:p>
                    <a:p>
                      <a:r>
                        <a:rPr lang="ru-RU" sz="1600" dirty="0"/>
                        <a:t>Значение сна в жизни подростка.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Время путешествий.</a:t>
                      </a:r>
                    </a:p>
                    <a:p>
                      <a:r>
                        <a:rPr lang="ru-RU" sz="1600" dirty="0"/>
                        <a:t>Интерес учеников к проектной деятельности.</a:t>
                      </a:r>
                    </a:p>
                    <a:p>
                      <a:r>
                        <a:rPr lang="ru-RU" sz="1600" dirty="0"/>
                        <a:t>Макет солнечной системы.</a:t>
                      </a:r>
                    </a:p>
                    <a:p>
                      <a:r>
                        <a:rPr lang="ru-RU" sz="1600" dirty="0"/>
                        <a:t>Туристическая Ильинка.</a:t>
                      </a:r>
                    </a:p>
                    <a:p>
                      <a:r>
                        <a:rPr lang="ru-RU" sz="1600" b="0" dirty="0"/>
                        <a:t>Российская Кинолента</a:t>
                      </a:r>
                      <a:r>
                        <a:rPr lang="ru-RU" sz="1600" b="1" dirty="0"/>
                        <a:t>. </a:t>
                      </a:r>
                    </a:p>
                    <a:p>
                      <a:pPr marL="0" marR="0" indent="0" algn="l" defTabSz="6857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Мероприятие по ПДД для учащихся.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77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65944064"/>
              </p:ext>
            </p:extLst>
          </p:nvPr>
        </p:nvGraphicFramePr>
        <p:xfrm>
          <a:off x="1193" y="858443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" y="858443"/>
                        <a:ext cx="1191" cy="11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Заголовок 51">
            <a:extLst>
              <a:ext uri="{FF2B5EF4-FFF2-40B4-BE49-F238E27FC236}">
                <a16:creationId xmlns:a16="http://schemas.microsoft.com/office/drawing/2014/main" xmlns="" id="{8D6DBABE-A2DC-41FA-BD43-C697461432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0" dirty="0">
                <a:latin typeface="Century Schoolbook" panose="02040604050505020304" pitchFamily="18" charset="0"/>
              </a:rPr>
              <a:t>Индивидуальный проект по теме:</a:t>
            </a:r>
          </a:p>
        </p:txBody>
      </p:sp>
      <p:sp>
        <p:nvSpPr>
          <p:cNvPr id="53" name="Подзаголовок 52">
            <a:extLst>
              <a:ext uri="{FF2B5EF4-FFF2-40B4-BE49-F238E27FC236}">
                <a16:creationId xmlns:a16="http://schemas.microsoft.com/office/drawing/2014/main" xmlns="" id="{F47084F0-5F38-4107-9560-737ECCA0A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523" y="2885383"/>
            <a:ext cx="4716885" cy="30777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Century Schoolbook" panose="02040604050505020304" pitchFamily="18" charset="0"/>
              </a:rPr>
              <a:t>«Борьба со стрессом»</a:t>
            </a:r>
            <a:endParaRPr lang="ru-RU" sz="2800" b="1" dirty="0">
              <a:latin typeface="Century Schoolbook" panose="02040604050505020304" pitchFamily="18" charset="0"/>
            </a:endParaRPr>
          </a:p>
        </p:txBody>
      </p:sp>
      <p:sp>
        <p:nvSpPr>
          <p:cNvPr id="54" name="Текст 53">
            <a:extLst>
              <a:ext uri="{FF2B5EF4-FFF2-40B4-BE49-F238E27FC236}">
                <a16:creationId xmlns:a16="http://schemas.microsoft.com/office/drawing/2014/main" xmlns="" id="{65664224-7D50-4BE8-BF6C-80116B0F3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101" y="3543300"/>
            <a:ext cx="4494484" cy="498598"/>
          </a:xfrm>
        </p:spPr>
        <p:txBody>
          <a:bodyPr/>
          <a:lstStyle/>
          <a:p>
            <a:pPr lvl="0"/>
            <a:r>
              <a:rPr lang="ru-RU" dirty="0" err="1" smtClean="0"/>
              <a:t>Шлейнинг</a:t>
            </a:r>
            <a:r>
              <a:rPr lang="ru-RU" dirty="0" smtClean="0"/>
              <a:t> Алина, </a:t>
            </a:r>
            <a:r>
              <a:rPr lang="ru-RU" dirty="0" err="1" smtClean="0"/>
              <a:t>Ермаченкова</a:t>
            </a:r>
            <a:r>
              <a:rPr lang="ru-RU" dirty="0" smtClean="0"/>
              <a:t> Юлия, Трофимова Екатерина</a:t>
            </a:r>
          </a:p>
          <a:p>
            <a:pPr lvl="0"/>
            <a:r>
              <a:rPr lang="ru-RU" dirty="0" smtClean="0"/>
              <a:t>Шмакова Дарья, Смирнова Вероника ,</a:t>
            </a:r>
            <a:r>
              <a:rPr lang="ru-RU" dirty="0" err="1" smtClean="0"/>
              <a:t>Фиськова</a:t>
            </a:r>
            <a:r>
              <a:rPr lang="ru-RU" dirty="0" smtClean="0"/>
              <a:t> Таисия</a:t>
            </a:r>
            <a:endParaRPr lang="ru-RU" dirty="0"/>
          </a:p>
          <a:p>
            <a:endParaRPr lang="ru-RU" i="1" dirty="0"/>
          </a:p>
        </p:txBody>
      </p:sp>
      <p:sp>
        <p:nvSpPr>
          <p:cNvPr id="55" name="Текст 54">
            <a:extLst>
              <a:ext uri="{FF2B5EF4-FFF2-40B4-BE49-F238E27FC236}">
                <a16:creationId xmlns:a16="http://schemas.microsoft.com/office/drawing/2014/main" xmlns="" id="{A81678A9-1119-4723-8F0F-FD5BAD93D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6594" y="3991949"/>
            <a:ext cx="3039171" cy="498598"/>
          </a:xfrm>
        </p:spPr>
        <p:txBody>
          <a:bodyPr/>
          <a:lstStyle/>
          <a:p>
            <a:r>
              <a:rPr lang="ru-RU" dirty="0" smtClean="0"/>
              <a:t>654054, </a:t>
            </a:r>
            <a:r>
              <a:rPr lang="ru-RU" dirty="0"/>
              <a:t>Россия, Кемеровская область, г. Новокузнецк, ул. Косыгина ,73. 2022-2023 год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4" name="AutoShape 2">
            <a:extLst>
              <a:ext uri="{FF2B5EF4-FFF2-40B4-BE49-F238E27FC236}">
                <a16:creationId xmlns:a16="http://schemas.microsoft.com/office/drawing/2014/main" xmlns="" id="{12A488F1-DBEA-4496-B0F0-1C89405100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  <p:pic>
        <p:nvPicPr>
          <p:cNvPr id="3484" name="Picture 41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806" y="476193"/>
            <a:ext cx="3118757" cy="499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313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82261833"/>
              </p:ext>
            </p:extLst>
          </p:nvPr>
        </p:nvGraphicFramePr>
        <p:xfrm>
          <a:off x="1193" y="858443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3" y="858443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Заголовок 51">
            <a:extLst>
              <a:ext uri="{FF2B5EF4-FFF2-40B4-BE49-F238E27FC236}">
                <a16:creationId xmlns:a16="http://schemas.microsoft.com/office/drawing/2014/main" xmlns="" id="{8D6DBABE-A2DC-41FA-BD43-C69746143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2297" y="1518657"/>
            <a:ext cx="4716885" cy="1387046"/>
          </a:xfrm>
        </p:spPr>
        <p:txBody>
          <a:bodyPr>
            <a:normAutofit/>
          </a:bodyPr>
          <a:lstStyle/>
          <a:p>
            <a:r>
              <a:rPr lang="ru-RU" sz="3600" dirty="0"/>
              <a:t>Профилактика </a:t>
            </a:r>
            <a:r>
              <a:rPr lang="ru-RU" sz="3600" dirty="0" err="1"/>
              <a:t>табакокурения</a:t>
            </a:r>
            <a:endParaRPr lang="ru-RU" sz="3600" dirty="0"/>
          </a:p>
        </p:txBody>
      </p:sp>
      <p:sp>
        <p:nvSpPr>
          <p:cNvPr id="54" name="Текст 53">
            <a:extLst>
              <a:ext uri="{FF2B5EF4-FFF2-40B4-BE49-F238E27FC236}">
                <a16:creationId xmlns:a16="http://schemas.microsoft.com/office/drawing/2014/main" xmlns="" id="{65664224-7D50-4BE8-BF6C-80116B0F3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29" y="3638303"/>
            <a:ext cx="4494484" cy="498598"/>
          </a:xfrm>
        </p:spPr>
        <p:txBody>
          <a:bodyPr/>
          <a:lstStyle/>
          <a:p>
            <a:pPr lvl="0"/>
            <a:r>
              <a:rPr lang="ru-RU" b="1" dirty="0"/>
              <a:t> </a:t>
            </a:r>
            <a:endParaRPr lang="ru-RU" dirty="0"/>
          </a:p>
          <a:p>
            <a:pPr lvl="0"/>
            <a:r>
              <a:rPr lang="ru-RU" dirty="0" smtClean="0"/>
              <a:t>Руководитель проекта: </a:t>
            </a:r>
            <a:r>
              <a:rPr lang="ru-RU" dirty="0" err="1" smtClean="0"/>
              <a:t>Семушкина</a:t>
            </a:r>
            <a:r>
              <a:rPr lang="ru-RU" dirty="0" smtClean="0"/>
              <a:t> Елена Викторовна</a:t>
            </a:r>
            <a:endParaRPr lang="ru-RU" dirty="0"/>
          </a:p>
          <a:p>
            <a:endParaRPr lang="ru-RU" dirty="0"/>
          </a:p>
        </p:txBody>
      </p:sp>
      <p:sp>
        <p:nvSpPr>
          <p:cNvPr id="55" name="Текст 54">
            <a:extLst>
              <a:ext uri="{FF2B5EF4-FFF2-40B4-BE49-F238E27FC236}">
                <a16:creationId xmlns:a16="http://schemas.microsoft.com/office/drawing/2014/main" xmlns="" id="{A81678A9-1119-4723-8F0F-FD5BAD93D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429" y="4149984"/>
            <a:ext cx="3039171" cy="166199"/>
          </a:xfrm>
        </p:spPr>
        <p:txBody>
          <a:bodyPr/>
          <a:lstStyle/>
          <a:p>
            <a:r>
              <a:rPr lang="ru-RU" dirty="0" smtClean="0"/>
              <a:t>Новокузнецк, 2023 </a:t>
            </a:r>
            <a:r>
              <a:rPr lang="ru-RU" dirty="0"/>
              <a:t>год</a:t>
            </a:r>
          </a:p>
        </p:txBody>
      </p:sp>
      <p:sp>
        <p:nvSpPr>
          <p:cNvPr id="14" name="AutoShape 2">
            <a:extLst>
              <a:ext uri="{FF2B5EF4-FFF2-40B4-BE49-F238E27FC236}">
                <a16:creationId xmlns:a16="http://schemas.microsoft.com/office/drawing/2014/main" xmlns="" id="{12A488F1-DBEA-4496-B0F0-1C89405100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5015" y="3122148"/>
            <a:ext cx="5115665" cy="307777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err="1"/>
              <a:t>Андреянов</a:t>
            </a:r>
            <a:r>
              <a:rPr lang="ru-RU" dirty="0"/>
              <a:t> Егор, Ермаков Егор, </a:t>
            </a:r>
            <a:r>
              <a:rPr lang="ru-RU" dirty="0" err="1"/>
              <a:t>Иволев</a:t>
            </a:r>
            <a:r>
              <a:rPr lang="ru-RU" dirty="0"/>
              <a:t> Илья, </a:t>
            </a:r>
            <a:r>
              <a:rPr lang="ru-RU" dirty="0" err="1"/>
              <a:t>Лупенко</a:t>
            </a:r>
            <a:r>
              <a:rPr lang="ru-RU" dirty="0"/>
              <a:t> Пётр, Клим Филин</a:t>
            </a:r>
          </a:p>
        </p:txBody>
      </p:sp>
      <p:pic>
        <p:nvPicPr>
          <p:cNvPr id="10" name="Picture 413" descr="В чем заключается профилактика табакокурени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17" y="1891400"/>
            <a:ext cx="3251166" cy="242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30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8056035"/>
              </p:ext>
            </p:extLst>
          </p:nvPr>
        </p:nvGraphicFramePr>
        <p:xfrm>
          <a:off x="1193" y="858443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3" y="858443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Заголовок 51">
            <a:extLst>
              <a:ext uri="{FF2B5EF4-FFF2-40B4-BE49-F238E27FC236}">
                <a16:creationId xmlns:a16="http://schemas.microsoft.com/office/drawing/2014/main" xmlns="" id="{8D6DBABE-A2DC-41FA-BD43-C69746143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384" y="1345576"/>
            <a:ext cx="4716885" cy="1387046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latin typeface="Century Gothic" panose="020B0502020202020204" pitchFamily="34" charset="0"/>
              </a:rPr>
              <a:t>Помощь+</a:t>
            </a:r>
            <a:r>
              <a:rPr lang="ru-RU" sz="3600" dirty="0" smtClean="0">
                <a:latin typeface="Century Gothic" panose="020B0502020202020204" pitchFamily="34" charset="0"/>
              </a:rPr>
              <a:t/>
            </a:r>
            <a:br>
              <a:rPr lang="ru-RU" sz="3600" dirty="0" smtClean="0">
                <a:latin typeface="Century Gothic" panose="020B0502020202020204" pitchFamily="34" charset="0"/>
              </a:rPr>
            </a:br>
            <a:endParaRPr lang="ru-RU" sz="3100" b="0" dirty="0">
              <a:latin typeface="Century Gothic" panose="020B0502020202020204" pitchFamily="34" charset="0"/>
            </a:endParaRPr>
          </a:p>
        </p:txBody>
      </p:sp>
      <p:sp>
        <p:nvSpPr>
          <p:cNvPr id="54" name="Текст 53">
            <a:extLst>
              <a:ext uri="{FF2B5EF4-FFF2-40B4-BE49-F238E27FC236}">
                <a16:creationId xmlns:a16="http://schemas.microsoft.com/office/drawing/2014/main" xmlns="" id="{65664224-7D50-4BE8-BF6C-80116B0F3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29" y="3645106"/>
            <a:ext cx="4494484" cy="498598"/>
          </a:xfrm>
        </p:spPr>
        <p:txBody>
          <a:bodyPr/>
          <a:lstStyle/>
          <a:p>
            <a:pPr lvl="0"/>
            <a:r>
              <a:rPr lang="ru-RU" b="1" dirty="0"/>
              <a:t> </a:t>
            </a:r>
            <a:endParaRPr lang="ru-RU" dirty="0"/>
          </a:p>
          <a:p>
            <a:pPr lvl="0"/>
            <a:r>
              <a:rPr lang="ru-RU" dirty="0" smtClean="0">
                <a:latin typeface="Century Gothic" panose="020B0502020202020204" pitchFamily="34" charset="0"/>
              </a:rPr>
              <a:t>Руководитель проекта: Трубина Татьяна Сергеевна</a:t>
            </a:r>
            <a:endParaRPr lang="ru-RU" dirty="0">
              <a:latin typeface="Century Gothic" panose="020B0502020202020204" pitchFamily="34" charset="0"/>
            </a:endParaRPr>
          </a:p>
          <a:p>
            <a:endParaRPr lang="ru-RU" dirty="0"/>
          </a:p>
        </p:txBody>
      </p:sp>
      <p:sp>
        <p:nvSpPr>
          <p:cNvPr id="55" name="Текст 54">
            <a:extLst>
              <a:ext uri="{FF2B5EF4-FFF2-40B4-BE49-F238E27FC236}">
                <a16:creationId xmlns:a16="http://schemas.microsoft.com/office/drawing/2014/main" xmlns="" id="{A81678A9-1119-4723-8F0F-FD5BAD93D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429" y="4149984"/>
            <a:ext cx="3039171" cy="166199"/>
          </a:xfrm>
        </p:spPr>
        <p:txBody>
          <a:bodyPr/>
          <a:lstStyle/>
          <a:p>
            <a:r>
              <a:rPr lang="ru-RU" dirty="0" smtClean="0">
                <a:latin typeface="Century Gothic" panose="020B0502020202020204" pitchFamily="34" charset="0"/>
              </a:rPr>
              <a:t>Новокузнецк, 2023 </a:t>
            </a:r>
            <a:r>
              <a:rPr lang="ru-RU" dirty="0">
                <a:latin typeface="Century Gothic" panose="020B0502020202020204" pitchFamily="34" charset="0"/>
              </a:rPr>
              <a:t>год</a:t>
            </a:r>
          </a:p>
        </p:txBody>
      </p:sp>
      <p:sp>
        <p:nvSpPr>
          <p:cNvPr id="14" name="AutoShape 2">
            <a:extLst>
              <a:ext uri="{FF2B5EF4-FFF2-40B4-BE49-F238E27FC236}">
                <a16:creationId xmlns:a16="http://schemas.microsoft.com/office/drawing/2014/main" xmlns="" id="{12A488F1-DBEA-4496-B0F0-1C89405100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384" y="3275111"/>
            <a:ext cx="4716885" cy="307777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Century Gothic" panose="020B0502020202020204" pitchFamily="34" charset="0"/>
              </a:rPr>
              <a:t>Авторы проекта: Десенко Владислава, Казанцева Василиса, Буль Александра, Иксарова Анастасия, Богданова Дарья, Коломиец Дарья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384" y="2042239"/>
            <a:ext cx="408926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Разработка «</a:t>
            </a:r>
            <a:r>
              <a:rPr lang="ru-RU" dirty="0" smtClean="0">
                <a:latin typeface="Century Gothic" panose="020B0502020202020204" pitchFamily="34" charset="0"/>
              </a:rPr>
              <a:t>Безопасных</a:t>
            </a:r>
          </a:p>
          <a:p>
            <a:r>
              <a:rPr lang="ru-RU" dirty="0" smtClean="0">
                <a:latin typeface="Century Gothic" panose="020B0502020202020204" pitchFamily="34" charset="0"/>
              </a:rPr>
              <a:t>перемен</a:t>
            </a:r>
            <a:r>
              <a:rPr lang="ru-RU" dirty="0">
                <a:latin typeface="Century Gothic" panose="020B0502020202020204" pitchFamily="34" charset="0"/>
              </a:rPr>
              <a:t>» как профилактика НС </a:t>
            </a:r>
            <a:r>
              <a:rPr lang="ru-RU" dirty="0" smtClean="0">
                <a:latin typeface="Century Gothic" panose="020B0502020202020204" pitchFamily="34" charset="0"/>
              </a:rPr>
              <a:t>в</a:t>
            </a:r>
          </a:p>
          <a:p>
            <a:r>
              <a:rPr lang="ru-RU" dirty="0" smtClean="0">
                <a:latin typeface="Century Gothic" panose="020B0502020202020204" pitchFamily="34" charset="0"/>
              </a:rPr>
              <a:t>гимназии</a:t>
            </a:r>
            <a:endParaRPr kumimoji="0" lang="ru-RU" b="0" i="0" u="none" strike="noStrike" kern="1200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0647" y="2928198"/>
            <a:ext cx="2500969" cy="2431011"/>
          </a:xfrm>
          <a:prstGeom prst="rect">
            <a:avLst/>
          </a:prstGeom>
          <a:effectLst>
            <a:outerShdw blurRad="1270000" dist="50800" dir="5400000" algn="ctr" rotWithShape="0">
              <a:srgbClr val="000000">
                <a:alpha val="43137"/>
              </a:srgbClr>
            </a:outerShdw>
            <a:softEdge rad="241300"/>
          </a:effectLst>
        </p:spPr>
      </p:pic>
      <p:pic>
        <p:nvPicPr>
          <p:cNvPr id="7" name="Рисунок 6"/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4999" y="307649"/>
            <a:ext cx="3419001" cy="5616796"/>
          </a:xfrm>
        </p:spPr>
      </p:pic>
    </p:spTree>
    <p:extLst>
      <p:ext uri="{BB962C8B-B14F-4D97-AF65-F5344CB8AC3E}">
        <p14:creationId xmlns:p14="http://schemas.microsoft.com/office/powerpoint/2010/main" val="350496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Рисунок 209715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50900"/>
            <a:ext cx="0" cy="0"/>
          </a:xfrm>
          <a:prstGeom prst="rect">
            <a:avLst/>
          </a:prstGeom>
        </p:spPr>
      </p:pic>
      <p:pic>
        <p:nvPicPr>
          <p:cNvPr id="2" name="Рисунок 1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29170" r="29170"/>
          <a:stretch>
            <a:fillRect/>
          </a:stretch>
        </p:blipFill>
        <p:spPr>
          <a:xfrm>
            <a:off x="5731435" y="0"/>
            <a:ext cx="3412565" cy="5471511"/>
          </a:xfrm>
          <a:prstGeom prst="rect">
            <a:avLst/>
          </a:prstGeom>
        </p:spPr>
      </p:pic>
      <p:sp>
        <p:nvSpPr>
          <p:cNvPr id="1048599" name="Заголовок 5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" sz="3600" dirty="0" err="1" smtClean="0"/>
              <a:t>Против</a:t>
            </a:r>
            <a:r>
              <a:rPr lang="en-US" altLang="ru" sz="3600" dirty="0" err="1" smtClean="0"/>
              <a:t> </a:t>
            </a:r>
            <a:r>
              <a:rPr lang="ru" altLang="ru" sz="3600" dirty="0" err="1" smtClean="0"/>
              <a:t>антипрививочников</a:t>
            </a:r>
            <a:endParaRPr lang="ru-RU" sz="3600" dirty="0"/>
          </a:p>
        </p:txBody>
      </p:sp>
      <p:sp>
        <p:nvSpPr>
          <p:cNvPr id="1048600" name="Текст 53"/>
          <p:cNvSpPr>
            <a:spLocks noGrp="1"/>
          </p:cNvSpPr>
          <p:nvPr>
            <p:ph type="body" sz="quarter" idx="10"/>
          </p:nvPr>
        </p:nvSpPr>
        <p:spPr>
          <a:xfrm>
            <a:off x="618429" y="3638303"/>
            <a:ext cx="4494484" cy="498598"/>
          </a:xfrm>
        </p:spPr>
        <p:txBody>
          <a:bodyPr/>
          <a:lstStyle/>
          <a:p>
            <a:pPr lvl="0"/>
            <a:r>
              <a:rPr lang="ru-RU" b="1" dirty="0"/>
              <a:t> </a:t>
            </a:r>
            <a:endParaRPr lang="ru-RU" dirty="0"/>
          </a:p>
          <a:p>
            <a:pPr lvl="0"/>
            <a:r>
              <a:rPr lang="ru-RU" dirty="0" smtClean="0"/>
              <a:t>Руководитель проекта: Воробьева Ольга Васильевна</a:t>
            </a:r>
            <a:endParaRPr lang="ru-RU" dirty="0"/>
          </a:p>
          <a:p>
            <a:endParaRPr lang="ru-RU" dirty="0"/>
          </a:p>
        </p:txBody>
      </p:sp>
      <p:sp>
        <p:nvSpPr>
          <p:cNvPr id="1048601" name="Текст 54"/>
          <p:cNvSpPr>
            <a:spLocks noGrp="1"/>
          </p:cNvSpPr>
          <p:nvPr>
            <p:ph type="body" sz="quarter" idx="11"/>
          </p:nvPr>
        </p:nvSpPr>
        <p:spPr>
          <a:xfrm>
            <a:off x="618429" y="4149984"/>
            <a:ext cx="3039171" cy="166199"/>
          </a:xfrm>
        </p:spPr>
        <p:txBody>
          <a:bodyPr/>
          <a:lstStyle/>
          <a:p>
            <a:r>
              <a:rPr lang="ru-RU" dirty="0" smtClean="0"/>
              <a:t>Новокузнецк, 2023 </a:t>
            </a:r>
            <a:r>
              <a:rPr lang="ru-RU" dirty="0"/>
              <a:t>год</a:t>
            </a:r>
          </a:p>
        </p:txBody>
      </p:sp>
      <p:sp>
        <p:nvSpPr>
          <p:cNvPr id="1048602" name="AutoShape 2"/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10486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5016" y="2898476"/>
            <a:ext cx="2694230" cy="802256"/>
          </a:xfrm>
        </p:spPr>
        <p:txBody>
          <a:bodyPr>
            <a:normAutofit/>
          </a:bodyPr>
          <a:lstStyle/>
          <a:p>
            <a:r>
              <a:rPr lang="ru-RU" sz="1200" dirty="0" smtClean="0"/>
              <a:t>Участники проекта: Корсакова Анна, </a:t>
            </a:r>
            <a:r>
              <a:rPr lang="ru-RU" sz="1200" dirty="0" err="1" smtClean="0"/>
              <a:t>Смолякова</a:t>
            </a:r>
            <a:r>
              <a:rPr lang="ru-RU" sz="1200" dirty="0" smtClean="0"/>
              <a:t> Варвара, Данилина Анна, </a:t>
            </a:r>
            <a:r>
              <a:rPr lang="ru-RU" sz="1200" dirty="0" err="1" smtClean="0"/>
              <a:t>Анпилова</a:t>
            </a:r>
            <a:r>
              <a:rPr lang="ru-RU" sz="1200" dirty="0" smtClean="0"/>
              <a:t> Надежда</a:t>
            </a:r>
            <a:endParaRPr lang="ru-RU" sz="1200" dirty="0"/>
          </a:p>
        </p:txBody>
      </p:sp>
      <p:pic>
        <p:nvPicPr>
          <p:cNvPr id="2097157" name="Picture 412" descr="C:\Users\Анечка\Pictures\жесть.jpg"/>
          <p:cNvPicPr>
            <a:picLocks noChangeAspect="1" noChangeArrowheads="1"/>
          </p:cNvPicPr>
          <p:nvPr/>
        </p:nvPicPr>
        <p:blipFill rotWithShape="1">
          <a:blip r:embed="rId6"/>
          <a:srcRect l="100000" t="99062" r="-1251"/>
          <a:stretch/>
        </p:blipFill>
        <p:spPr bwMode="auto">
          <a:xfrm>
            <a:off x="9144000" y="5570076"/>
            <a:ext cx="45719" cy="45719"/>
          </a:xfrm>
          <a:prstGeom prst="rect">
            <a:avLst/>
          </a:prstGeom>
          <a:noFill/>
        </p:spPr>
      </p:pic>
      <p:pic>
        <p:nvPicPr>
          <p:cNvPr id="3483" name="Picture 41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090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17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47635652"/>
              </p:ext>
            </p:extLst>
          </p:nvPr>
        </p:nvGraphicFramePr>
        <p:xfrm>
          <a:off x="1193" y="858443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" y="858443"/>
                        <a:ext cx="1191" cy="11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Заголовок 51">
            <a:extLst>
              <a:ext uri="{FF2B5EF4-FFF2-40B4-BE49-F238E27FC236}">
                <a16:creationId xmlns="" xmlns:a16="http://schemas.microsoft.com/office/drawing/2014/main" id="{8D6DBABE-A2DC-41FA-BD43-C697461432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Школьный тир</a:t>
            </a:r>
            <a:endParaRPr lang="ru-RU" dirty="0"/>
          </a:p>
        </p:txBody>
      </p:sp>
      <p:sp>
        <p:nvSpPr>
          <p:cNvPr id="54" name="Текст 53">
            <a:extLst>
              <a:ext uri="{FF2B5EF4-FFF2-40B4-BE49-F238E27FC236}">
                <a16:creationId xmlns="" xmlns:a16="http://schemas.microsoft.com/office/drawing/2014/main" id="{65664224-7D50-4BE8-BF6C-80116B0F3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29" y="3638303"/>
            <a:ext cx="4494484" cy="498598"/>
          </a:xfrm>
        </p:spPr>
        <p:txBody>
          <a:bodyPr/>
          <a:lstStyle/>
          <a:p>
            <a:pPr lvl="0"/>
            <a:r>
              <a:rPr lang="ru-RU" b="1" dirty="0"/>
              <a:t> </a:t>
            </a:r>
            <a:endParaRPr lang="ru-RU" dirty="0"/>
          </a:p>
          <a:p>
            <a:pPr lvl="0"/>
            <a:r>
              <a:rPr lang="ru-RU" dirty="0"/>
              <a:t>Руководитель </a:t>
            </a:r>
            <a:r>
              <a:rPr lang="ru-RU" dirty="0" smtClean="0"/>
              <a:t>проекта: </a:t>
            </a:r>
            <a:r>
              <a:rPr lang="ru-RU" dirty="0" err="1" smtClean="0"/>
              <a:t>Гребешкова</a:t>
            </a:r>
            <a:r>
              <a:rPr lang="ru-RU" dirty="0" smtClean="0"/>
              <a:t> Анастасия Сергеевна</a:t>
            </a:r>
            <a:endParaRPr lang="ru-RU" dirty="0"/>
          </a:p>
          <a:p>
            <a:endParaRPr lang="ru-RU" dirty="0"/>
          </a:p>
        </p:txBody>
      </p:sp>
      <p:sp>
        <p:nvSpPr>
          <p:cNvPr id="55" name="Текст 54">
            <a:extLst>
              <a:ext uri="{FF2B5EF4-FFF2-40B4-BE49-F238E27FC236}">
                <a16:creationId xmlns="" xmlns:a16="http://schemas.microsoft.com/office/drawing/2014/main" id="{A81678A9-1119-4723-8F0F-FD5BAD93D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429" y="4149984"/>
            <a:ext cx="3039171" cy="166199"/>
          </a:xfrm>
        </p:spPr>
        <p:txBody>
          <a:bodyPr/>
          <a:lstStyle/>
          <a:p>
            <a:r>
              <a:rPr lang="ru-RU" dirty="0"/>
              <a:t>Новокузнецк, </a:t>
            </a:r>
            <a:r>
              <a:rPr lang="ru-RU" dirty="0" smtClean="0"/>
              <a:t>2024 </a:t>
            </a:r>
            <a:r>
              <a:rPr lang="ru-RU" dirty="0"/>
              <a:t>год</a:t>
            </a:r>
          </a:p>
        </p:txBody>
      </p:sp>
      <p:sp>
        <p:nvSpPr>
          <p:cNvPr id="14" name="AutoShape 2">
            <a:extLst>
              <a:ext uri="{FF2B5EF4-FFF2-40B4-BE49-F238E27FC236}">
                <a16:creationId xmlns="" xmlns:a16="http://schemas.microsoft.com/office/drawing/2014/main" id="{12A488F1-DBEA-4496-B0F0-1C89405100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175" y="3426948"/>
            <a:ext cx="4716885" cy="307777"/>
          </a:xfrm>
        </p:spPr>
        <p:txBody>
          <a:bodyPr>
            <a:normAutofit lnSpcReduction="10000"/>
          </a:bodyPr>
          <a:lstStyle/>
          <a:p>
            <a:r>
              <a:rPr lang="ru-RU" sz="1200" dirty="0" smtClean="0"/>
              <a:t>Авторы: Бедарева Софья, Мальков Платон, Старкова Анна, Кузьмина Виктория</a:t>
            </a:r>
            <a:endParaRPr lang="ru-RU" sz="1200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13"/>
          </p:nvPr>
        </p:nvPicPr>
        <p:blipFill>
          <a:blip r:embed="rId7"/>
          <a:srcRect l="29170" r="2917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9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80252897"/>
              </p:ext>
            </p:extLst>
          </p:nvPr>
        </p:nvGraphicFramePr>
        <p:xfrm>
          <a:off x="1193" y="858443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Слайд think-cell" r:id="rId5" imgW="470" imgH="469" progId="TCLayout.ActiveDocument.1">
                  <p:embed/>
                </p:oleObj>
              </mc:Choice>
              <mc:Fallback>
                <p:oleObj name="Слайд think-cell" r:id="rId5" imgW="470" imgH="46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3" y="858443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7"/>
          <a:srcRect l="29077" r="29077"/>
          <a:stretch>
            <a:fillRect/>
          </a:stretch>
        </p:blipFill>
        <p:spPr>
          <a:xfrm>
            <a:off x="5698671" y="7"/>
            <a:ext cx="3445331" cy="5951757"/>
          </a:xfrm>
          <a:prstGeom prst="rect">
            <a:avLst/>
          </a:prstGeom>
        </p:spPr>
      </p:pic>
      <p:sp>
        <p:nvSpPr>
          <p:cNvPr id="52" name="Заголовок 51">
            <a:extLst>
              <a:ext uri="{FF2B5EF4-FFF2-40B4-BE49-F238E27FC236}">
                <a16:creationId xmlns="" xmlns:a16="http://schemas.microsoft.com/office/drawing/2014/main" id="{8D6DBABE-A2DC-41FA-BD43-C69746143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600" y="1510822"/>
            <a:ext cx="4716885" cy="750685"/>
          </a:xfrm>
        </p:spPr>
        <p:txBody>
          <a:bodyPr>
            <a:normAutofit/>
          </a:bodyPr>
          <a:lstStyle/>
          <a:p>
            <a:r>
              <a:rPr lang="ru-RU" sz="2400" dirty="0"/>
              <a:t>П</a:t>
            </a:r>
            <a:r>
              <a:rPr lang="ru-RU" sz="2400" dirty="0" smtClean="0"/>
              <a:t>роект по теме</a:t>
            </a:r>
            <a:r>
              <a:rPr lang="en-US" sz="2400" dirty="0" smtClean="0"/>
              <a:t>:</a:t>
            </a:r>
            <a:endParaRPr lang="ru-RU" sz="2400" dirty="0"/>
          </a:p>
        </p:txBody>
      </p:sp>
      <p:sp>
        <p:nvSpPr>
          <p:cNvPr id="53" name="Подзаголовок 52">
            <a:extLst>
              <a:ext uri="{FF2B5EF4-FFF2-40B4-BE49-F238E27FC236}">
                <a16:creationId xmlns="" xmlns:a16="http://schemas.microsoft.com/office/drawing/2014/main" id="{F47084F0-5F38-4107-9560-737ECCA0A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5015" y="2367643"/>
            <a:ext cx="4716885" cy="1062283"/>
          </a:xfrm>
        </p:spPr>
        <p:txBody>
          <a:bodyPr>
            <a:normAutofit fontScale="32500" lnSpcReduction="20000"/>
          </a:bodyPr>
          <a:lstStyle/>
          <a:p>
            <a:r>
              <a:rPr lang="ru-RU" b="1" dirty="0" smtClean="0"/>
              <a:t>«</a:t>
            </a:r>
            <a:r>
              <a:rPr lang="ru-RU" sz="6200" b="1" dirty="0" smtClean="0"/>
              <a:t>Разработка и проведение мероприятия по ПДД для учащихся 1-х классов Гимназии»</a:t>
            </a:r>
            <a:endParaRPr lang="ru-RU" sz="6200" dirty="0"/>
          </a:p>
        </p:txBody>
      </p:sp>
      <p:sp>
        <p:nvSpPr>
          <p:cNvPr id="54" name="Текст 53">
            <a:extLst>
              <a:ext uri="{FF2B5EF4-FFF2-40B4-BE49-F238E27FC236}">
                <a16:creationId xmlns="" xmlns:a16="http://schemas.microsoft.com/office/drawing/2014/main" id="{65664224-7D50-4BE8-BF6C-80116B0F3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29" y="3555204"/>
            <a:ext cx="4494484" cy="664797"/>
          </a:xfrm>
        </p:spPr>
        <p:txBody>
          <a:bodyPr/>
          <a:lstStyle/>
          <a:p>
            <a:pPr lvl="0"/>
            <a:r>
              <a:rPr lang="ru-RU" b="1" dirty="0"/>
              <a:t> </a:t>
            </a:r>
            <a:endParaRPr lang="ru-RU" dirty="0"/>
          </a:p>
          <a:p>
            <a:pPr lvl="0"/>
            <a:r>
              <a:rPr lang="ru-RU" dirty="0" err="1" smtClean="0"/>
              <a:t>Фимушин</a:t>
            </a:r>
            <a:r>
              <a:rPr lang="ru-RU" dirty="0" smtClean="0"/>
              <a:t> Павел, </a:t>
            </a:r>
            <a:r>
              <a:rPr lang="ru-RU" dirty="0" err="1" smtClean="0"/>
              <a:t>Тушков</a:t>
            </a:r>
            <a:r>
              <a:rPr lang="ru-RU" dirty="0" smtClean="0"/>
              <a:t> Илья, Посадских Роман, Шевченко Тимофей, Наумов Егор, </a:t>
            </a:r>
            <a:r>
              <a:rPr lang="ru-RU" dirty="0" err="1" smtClean="0"/>
              <a:t>Верезуб</a:t>
            </a:r>
            <a:r>
              <a:rPr lang="ru-RU" dirty="0" smtClean="0"/>
              <a:t> Тимофей</a:t>
            </a:r>
            <a:endParaRPr lang="ru-RU" dirty="0"/>
          </a:p>
          <a:p>
            <a:endParaRPr lang="ru-RU" dirty="0"/>
          </a:p>
        </p:txBody>
      </p:sp>
      <p:sp>
        <p:nvSpPr>
          <p:cNvPr id="55" name="Текст 54">
            <a:extLst>
              <a:ext uri="{FF2B5EF4-FFF2-40B4-BE49-F238E27FC236}">
                <a16:creationId xmlns="" xmlns:a16="http://schemas.microsoft.com/office/drawing/2014/main" id="{A81678A9-1119-4723-8F0F-FD5BAD93D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429" y="4149984"/>
            <a:ext cx="3039171" cy="166199"/>
          </a:xfrm>
        </p:spPr>
        <p:txBody>
          <a:bodyPr/>
          <a:lstStyle/>
          <a:p>
            <a:r>
              <a:rPr lang="ru-RU" dirty="0"/>
              <a:t>География проекта, </a:t>
            </a:r>
            <a:r>
              <a:rPr lang="ru-RU" dirty="0" smtClean="0"/>
              <a:t>2022год</a:t>
            </a:r>
            <a:endParaRPr lang="ru-RU" dirty="0"/>
          </a:p>
        </p:txBody>
      </p:sp>
      <p:sp>
        <p:nvSpPr>
          <p:cNvPr id="14" name="AutoShape 2">
            <a:extLst>
              <a:ext uri="{FF2B5EF4-FFF2-40B4-BE49-F238E27FC236}">
                <a16:creationId xmlns="" xmlns:a16="http://schemas.microsoft.com/office/drawing/2014/main" id="{12A488F1-DBEA-4496-B0F0-1C89405100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7700" y="33147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5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63F0VeI5WxjcYIp9N4fB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63F0VeI5WxjcYIp9N4fB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Другая 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000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kumimoji="0" sz="1200" b="0" i="0" u="none" strike="noStrike" kern="1200" cap="none" spc="0" normalizeH="0" baseline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Arial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Другая 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000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kumimoji="0" sz="1200" b="0" i="0" u="none" strike="noStrike" kern="1200" cap="none" spc="0" normalizeH="0" baseline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Arial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10218</TotalTime>
  <Words>700</Words>
  <Application>Microsoft Office PowerPoint</Application>
  <PresentationFormat>Экран (4:3)</PresentationFormat>
  <Paragraphs>211</Paragraphs>
  <Slides>15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Office Theme</vt:lpstr>
      <vt:lpstr>1_Office Theme</vt:lpstr>
      <vt:lpstr>Слайд think-cell</vt:lpstr>
      <vt:lpstr>Проектная деятельность как средство формирования безопасного поведения обучающихся</vt:lpstr>
      <vt:lpstr>Презентация PowerPoint</vt:lpstr>
      <vt:lpstr>Номинации «Звезда гимназии»</vt:lpstr>
      <vt:lpstr>Индивидуальный проект по теме:</vt:lpstr>
      <vt:lpstr>Профилактика табакокурения</vt:lpstr>
      <vt:lpstr>Помощь+ </vt:lpstr>
      <vt:lpstr>Против антипрививочников</vt:lpstr>
      <vt:lpstr>Школьный тир</vt:lpstr>
      <vt:lpstr>Проект по теме:</vt:lpstr>
      <vt:lpstr>Создание информационных роликов о безопасности на дорогах</vt:lpstr>
      <vt:lpstr>Разработка и проведение мероприятия по повышению интереса учащихся к проектной деятельности </vt:lpstr>
      <vt:lpstr>Дорожная карта для ученика 9 класса</vt:lpstr>
      <vt:lpstr>Участие в грантовых конкурсах</vt:lpstr>
      <vt:lpstr>План-график мероприятий по сопровождению проекта  </vt:lpstr>
      <vt:lpstr>Летняя профильная смена «Стратегическая вертикаль»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Stepanova</dc:creator>
  <cp:lastModifiedBy>User</cp:lastModifiedBy>
  <cp:revision>959</cp:revision>
  <dcterms:created xsi:type="dcterms:W3CDTF">2020-03-26T13:24:34Z</dcterms:created>
  <dcterms:modified xsi:type="dcterms:W3CDTF">2025-08-25T09:13:42Z</dcterms:modified>
</cp:coreProperties>
</file>